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3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2A754-DA63-4277-868B-BEDF7C65AA6F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0E14C-661E-484A-A4BB-2FA220EF48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uk-UA" altLang="en-US"/>
              <a:t>Образец заголовка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uk-UA" altLang="en-US"/>
              <a:t>Образец подзаголовка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A879CB2D-19A9-47FF-861D-DCAAA0A6C789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2824DC-B7FC-4453-A7A2-D7EC8608654A}" type="slidenum">
              <a:rPr lang="uk-UA" altLang="en-US"/>
              <a:pPr/>
              <a:t>‹#›</a:t>
            </a:fld>
            <a:endParaRPr lang="uk-UA" altLang="en-US"/>
          </a:p>
        </p:txBody>
      </p:sp>
      <p:sp>
        <p:nvSpPr>
          <p:cNvPr id="409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CDD644-9EA0-4427-AC5B-EE294357D997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B979F-81D9-426A-BF83-4F0290C21B20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4D25FD-4A79-4B75-BCBD-B92F5390514C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9BF13-CE7B-4F4A-8217-FE61E5ACF8CA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4900F9-4C60-41AF-AD8B-EC8E2A1FB64E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3E3FA-2CA7-4E82-982F-EC2A5E756303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EF5AF3-9C2B-45CC-9935-67F7EE0137FA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658B7-51A5-4EAB-88C4-4AAE3FE0A1DF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757319-02E2-4D03-9899-ACB43ECE1068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76BD9-A841-4BF3-BEAF-4D2B7B26D2EE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D30AEB-EFD8-4C1A-9B24-52B33864D9EC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318A4-2364-4403-8CE1-4E2EE7E1D33D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1CEE53-9546-4B17-85BA-0CB17650064B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407D3-897B-46A8-B6E8-32DD3C59AAAB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445D6E-2985-4A75-9110-E0007F8D7FBC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C5071-1CAC-4A4E-9F0C-BDEFA29C4A9E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591B3B-77A8-443D-A9E8-61512FC68D27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DF4C35-B81F-4C64-9652-088FFE3F7646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8692FC9-AD6C-466D-8792-D39022AD06CA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A49F22-C1DF-4489-9352-41FF8A438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B18AEF-89E6-4F55-A48A-E2A8FCCEE015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70F2A-EBB1-4A64-868D-78964BF644A1}" type="slidenum">
              <a:rPr lang="uk-UA" altLang="en-US"/>
              <a:pPr/>
              <a:t>‹#›</a:t>
            </a:fld>
            <a:endParaRPr lang="uk-U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A60CA-6DD4-4CEE-98D3-1E14A48FAB31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3F206-6F7C-4820-9C14-DC20761306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4B85B-CFA8-4B86-93C1-5C67B39BC343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939A1-0CDE-46FF-B7C6-6AE792E7D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9F53-94F1-4C34-98FE-F7BC476A18D9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5724F-9702-49BC-874D-16CC2C9CD8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A86D4-7FE2-41E5-9BBB-724D11359D1D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AD28C-FCDB-4F72-8CA9-A1326FA888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78850-4BEB-4942-822C-98262BBE468B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D5EEC-117B-46EB-870B-3247C8CCD7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5DA67-0A81-4604-A748-C48521727B27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1DB15-968E-4061-A85A-D2E94D7D39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77F858-F060-4EA1-908F-7ABBFD450CB5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DDA6BDF-63D9-4189-8335-0E7F61A48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1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A934407-4D82-41C6-86C5-7148B12BAB61}" type="datetimeFigureOut">
              <a:rPr lang="ru-RU"/>
              <a:pPr>
                <a:defRPr/>
              </a:pPr>
              <a:t>15.04.2024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5B785F0-B676-436F-905A-54CE1A8395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6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87" r:id="rId9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smtClean="0"/>
              <a:t>Образец текста</a:t>
            </a:r>
          </a:p>
          <a:p>
            <a:pPr lvl="1"/>
            <a:r>
              <a:rPr lang="uk-UA" altLang="en-US" smtClean="0"/>
              <a:t>Второй уровень</a:t>
            </a:r>
          </a:p>
          <a:p>
            <a:pPr lvl="2"/>
            <a:r>
              <a:rPr lang="uk-UA" altLang="en-US" smtClean="0"/>
              <a:t>Третий уровень</a:t>
            </a:r>
          </a:p>
          <a:p>
            <a:pPr lvl="3"/>
            <a:r>
              <a:rPr lang="uk-UA" altLang="en-US" smtClean="0"/>
              <a:t>Четвертый уровень</a:t>
            </a:r>
          </a:p>
          <a:p>
            <a:pPr lvl="4"/>
            <a:r>
              <a:rPr lang="uk-UA" altLang="en-US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4197BE43-0C62-4829-9640-B244AA7199CA}" type="datetimeFigureOut">
              <a:rPr lang="ru-RU"/>
              <a:pPr/>
              <a:t>15.04.2024</a:t>
            </a:fld>
            <a:endParaRPr lang="uk-UA" alt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uk-UA" altLang="en-US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1A2C5D5A-E889-461A-A08E-1A986CABB678}" type="slidenum">
              <a:rPr lang="uk-UA" altLang="en-US"/>
              <a:pPr/>
              <a:t>‹#›</a:t>
            </a:fld>
            <a:endParaRPr lang="uk-UA" altLang="en-US"/>
          </a:p>
        </p:txBody>
      </p:sp>
      <p:sp>
        <p:nvSpPr>
          <p:cNvPr id="399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00113" y="692150"/>
            <a:ext cx="7775575" cy="5257800"/>
          </a:xfrm>
          <a:solidFill>
            <a:srgbClr val="800000"/>
          </a:solidFill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29" name="Содержимое 3"/>
          <p:cNvGraphicFramePr>
            <a:graphicFrameLocks noGrp="1"/>
          </p:cNvGraphicFramePr>
          <p:nvPr>
            <p:ph idx="1"/>
          </p:nvPr>
        </p:nvGraphicFramePr>
        <p:xfrm>
          <a:off x="276225" y="352425"/>
          <a:ext cx="7680325" cy="6130925"/>
        </p:xfrm>
        <a:graphic>
          <a:graphicData uri="http://schemas.openxmlformats.org/presentationml/2006/ole">
            <p:oleObj spid="_x0000_s22529" name="Диаграмма" r:id="rId3" imgW="10105949" imgH="6172200" progId="Excel.Char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3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476250"/>
          <a:ext cx="7686675" cy="6134100"/>
        </p:xfrm>
        <a:graphic>
          <a:graphicData uri="http://schemas.openxmlformats.org/presentationml/2006/ole">
            <p:oleObj spid="_x0000_s23553" name="Диаграмма" r:id="rId3" imgW="8372589" imgH="6038812" progId="Excel.Chart.8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7" name="Содержимое 3"/>
          <p:cNvGraphicFramePr>
            <a:graphicFrameLocks noGrp="1"/>
          </p:cNvGraphicFramePr>
          <p:nvPr>
            <p:ph idx="1"/>
          </p:nvPr>
        </p:nvGraphicFramePr>
        <p:xfrm>
          <a:off x="-50800" y="-52388"/>
          <a:ext cx="8078788" cy="6516688"/>
        </p:xfrm>
        <a:graphic>
          <a:graphicData uri="http://schemas.openxmlformats.org/presentationml/2006/ole">
            <p:oleObj spid="_x0000_s24577" name="Диаграмма" r:id="rId3" imgW="9810712" imgH="6419774" progId="Excel.Chart.8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7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5588" y="139700"/>
          <a:ext cx="7729537" cy="6184900"/>
        </p:xfrm>
        <a:graphic>
          <a:graphicData uri="http://schemas.openxmlformats.org/presentationml/2006/ole">
            <p:oleObj spid="_x0000_s14337" name="Диаграмма" r:id="rId3" imgW="8248802" imgH="6600825" progId="Excel.Chart.8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1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333375"/>
          <a:ext cx="7500938" cy="6326188"/>
        </p:xfrm>
        <a:graphic>
          <a:graphicData uri="http://schemas.openxmlformats.org/presentationml/2006/ole">
            <p:oleObj spid="_x0000_s15361" name="Диаграмма" r:id="rId3" imgW="8934602" imgH="6229464" progId="Excel.Chart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Содержимое 3"/>
          <p:cNvGraphicFramePr>
            <a:graphicFrameLocks noGrp="1"/>
          </p:cNvGraphicFramePr>
          <p:nvPr>
            <p:ph idx="1"/>
          </p:nvPr>
        </p:nvGraphicFramePr>
        <p:xfrm>
          <a:off x="404813" y="293688"/>
          <a:ext cx="7102475" cy="6311900"/>
        </p:xfrm>
        <a:graphic>
          <a:graphicData uri="http://schemas.openxmlformats.org/presentationml/2006/ole">
            <p:oleObj spid="_x0000_s16385" name="Диаграмма" r:id="rId3" imgW="7010248" imgH="6229464" progId="Excel.Char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9" name="Содержимое 4"/>
          <p:cNvGraphicFramePr>
            <a:graphicFrameLocks noGrp="1"/>
          </p:cNvGraphicFramePr>
          <p:nvPr>
            <p:ph idx="1"/>
          </p:nvPr>
        </p:nvGraphicFramePr>
        <p:xfrm>
          <a:off x="276225" y="287338"/>
          <a:ext cx="7391400" cy="6326187"/>
        </p:xfrm>
        <a:graphic>
          <a:graphicData uri="http://schemas.openxmlformats.org/presentationml/2006/ole">
            <p:oleObj spid="_x0000_s17409" name="Диаграмма" r:id="rId3" imgW="8886939" imgH="6229464" progId="Excel.Char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3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115888"/>
          <a:ext cx="7608888" cy="6513512"/>
        </p:xfrm>
        <a:graphic>
          <a:graphicData uri="http://schemas.openxmlformats.org/presentationml/2006/ole">
            <p:oleObj spid="_x0000_s18433" name="Диаграмма" r:id="rId3" imgW="9429750" imgH="6791477" progId="Excel.Char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Содержимое 3"/>
          <p:cNvGraphicFramePr>
            <a:graphicFrameLocks noGrp="1"/>
          </p:cNvGraphicFramePr>
          <p:nvPr>
            <p:ph idx="1"/>
          </p:nvPr>
        </p:nvGraphicFramePr>
        <p:xfrm>
          <a:off x="404813" y="427038"/>
          <a:ext cx="7623175" cy="6129337"/>
        </p:xfrm>
        <a:graphic>
          <a:graphicData uri="http://schemas.openxmlformats.org/presentationml/2006/ole">
            <p:oleObj spid="_x0000_s19457" name="Диаграмма" r:id="rId3" imgW="9963302" imgH="6038812" progId="Excel.Chart.8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1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3700" y="338138"/>
          <a:ext cx="7718425" cy="6116637"/>
        </p:xfrm>
        <a:graphic>
          <a:graphicData uri="http://schemas.openxmlformats.org/presentationml/2006/ole">
            <p:oleObj spid="_x0000_s20481" name="Диаграмма" r:id="rId3" imgW="7619924" imgH="6038812" progId="Excel.Chart.8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5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476250"/>
          <a:ext cx="7777162" cy="5545138"/>
        </p:xfrm>
        <a:graphic>
          <a:graphicData uri="http://schemas.openxmlformats.org/presentationml/2006/ole">
            <p:oleObj spid="_x0000_s21505" name="Диаграмма" r:id="rId3" imgW="10163213" imgH="5829300" progId="Excel.Chart.8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183</TotalTime>
  <Words>0</Words>
  <Application>Microsoft Office PowerPoint</Application>
  <PresentationFormat>Экран (4:3)</PresentationFormat>
  <Paragraphs>0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4" baseType="lpstr">
      <vt:lpstr>Trebuchet MS</vt:lpstr>
      <vt:lpstr>Arial</vt:lpstr>
      <vt:lpstr>Wingdings 2</vt:lpstr>
      <vt:lpstr>Wingdings</vt:lpstr>
      <vt:lpstr>Calibri</vt:lpstr>
      <vt:lpstr>Garamond</vt:lpstr>
      <vt:lpstr>Times New Roman</vt:lpstr>
      <vt:lpstr>Изящная</vt:lpstr>
      <vt:lpstr>Изящная</vt:lpstr>
      <vt:lpstr>Изящная</vt:lpstr>
      <vt:lpstr>Край</vt:lpstr>
      <vt:lpstr>Диаграмма Microsoft Office Excel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Опитувальник здобувачів вищої освіти «Молодь проти корупції»</dc:title>
  <cp:lastModifiedBy>1</cp:lastModifiedBy>
  <cp:revision>38</cp:revision>
  <dcterms:modified xsi:type="dcterms:W3CDTF">2024-04-15T11:57:25Z</dcterms:modified>
</cp:coreProperties>
</file>