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63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8" r:id="rId14"/>
    <p:sldId id="269" r:id="rId15"/>
    <p:sldId id="273" r:id="rId16"/>
    <p:sldId id="274" r:id="rId17"/>
    <p:sldId id="275" r:id="rId18"/>
    <p:sldId id="276" r:id="rId19"/>
    <p:sldId id="277" r:id="rId20"/>
    <p:sldId id="270" r:id="rId21"/>
    <p:sldId id="271" r:id="rId22"/>
    <p:sldId id="278" r:id="rId23"/>
    <p:sldId id="279" r:id="rId24"/>
    <p:sldId id="272" r:id="rId25"/>
    <p:sldId id="267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6850"/>
    <a:srgbClr val="ECEDC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629" autoAdjust="0"/>
  </p:normalViewPr>
  <p:slideViewPr>
    <p:cSldViewPr>
      <p:cViewPr>
        <p:scale>
          <a:sx n="75" d="100"/>
          <a:sy n="75" d="100"/>
        </p:scale>
        <p:origin x="-152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02C505F-F2D7-4EBC-8AE4-38F4192A3882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EE92CD9-77DE-415C-978E-04CA82B85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28.jpe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4.xml"/><Relationship Id="rId7" Type="http://schemas.openxmlformats.org/officeDocument/2006/relationships/slide" Target="slide2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5.xml"/><Relationship Id="rId10" Type="http://schemas.openxmlformats.org/officeDocument/2006/relationships/image" Target="../media/image8.png"/><Relationship Id="rId4" Type="http://schemas.openxmlformats.org/officeDocument/2006/relationships/slide" Target="slide10.xml"/><Relationship Id="rId9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3645024"/>
            <a:ext cx="4997152" cy="1485528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atin typeface="Bookman Old Style" pitchFamily="18" charset="0"/>
              </a:rPr>
              <a:t>Шевченко і Тернопільщина</a:t>
            </a:r>
            <a:endParaRPr lang="ru-RU" sz="4000" b="1" dirty="0">
              <a:latin typeface="Bookman Old Style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411760" y="332656"/>
            <a:ext cx="4360924" cy="504056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1026" name="Picture 2" descr="H:\Профорієнтація\Taras_Shevchenko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36712"/>
            <a:ext cx="1905794" cy="25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830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2575521"/>
            <a:ext cx="7992887" cy="3157735"/>
          </a:xfrm>
        </p:spPr>
        <p:txBody>
          <a:bodyPr>
            <a:normAutofit/>
          </a:bodyPr>
          <a:lstStyle/>
          <a:p>
            <a:pPr marL="0" indent="444500" algn="just">
              <a:buNone/>
            </a:pPr>
            <a:r>
              <a:rPr lang="ru-RU" dirty="0"/>
              <a:t>10 </a:t>
            </a:r>
            <a:r>
              <a:rPr lang="ru-RU" dirty="0" err="1"/>
              <a:t>грудня</a:t>
            </a:r>
            <a:r>
              <a:rPr lang="ru-RU" dirty="0"/>
              <a:t> </a:t>
            </a:r>
            <a:r>
              <a:rPr lang="ru-RU" dirty="0" smtClean="0"/>
              <a:t>1845 </a:t>
            </a:r>
            <a:r>
              <a:rPr lang="ru-RU" dirty="0"/>
              <a:t>року </a:t>
            </a:r>
            <a:r>
              <a:rPr lang="ru-RU" dirty="0" err="1"/>
              <a:t>Шевченка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затверджено</a:t>
            </a:r>
            <a:r>
              <a:rPr lang="ru-RU" dirty="0"/>
              <a:t> </a:t>
            </a:r>
            <a:r>
              <a:rPr lang="ru-RU" dirty="0" err="1" smtClean="0"/>
              <a:t>співробітником</a:t>
            </a:r>
            <a:r>
              <a:rPr lang="ru-RU" dirty="0" smtClean="0"/>
              <a:t> </a:t>
            </a:r>
            <a:r>
              <a:rPr lang="uk-UA" dirty="0" smtClean="0"/>
              <a:t>Археографічної комісії.</a:t>
            </a:r>
          </a:p>
          <a:p>
            <a:pPr marL="0" indent="444500" algn="just">
              <a:buNone/>
            </a:pPr>
            <a:r>
              <a:rPr lang="ru-RU" dirty="0" smtClean="0"/>
              <a:t>21 </a:t>
            </a:r>
            <a:r>
              <a:rPr lang="ru-RU" dirty="0" err="1"/>
              <a:t>вересня</a:t>
            </a:r>
            <a:r>
              <a:rPr lang="ru-RU" dirty="0"/>
              <a:t> 1846 року </a:t>
            </a:r>
            <a:r>
              <a:rPr lang="ru-RU" dirty="0" err="1"/>
              <a:t>Київський</a:t>
            </a:r>
            <a:r>
              <a:rPr lang="ru-RU" dirty="0"/>
              <a:t>, </a:t>
            </a:r>
            <a:r>
              <a:rPr lang="ru-RU" dirty="0" err="1"/>
              <a:t>Подільський</a:t>
            </a:r>
            <a:r>
              <a:rPr lang="ru-RU" dirty="0"/>
              <a:t> і </a:t>
            </a:r>
            <a:r>
              <a:rPr lang="ru-RU" dirty="0" err="1"/>
              <a:t>Волинський</a:t>
            </a:r>
            <a:r>
              <a:rPr lang="ru-RU" dirty="0"/>
              <a:t> генерал-губернатор Д.Г. </a:t>
            </a:r>
            <a:r>
              <a:rPr lang="ru-RU" dirty="0" err="1"/>
              <a:t>Бібіков</a:t>
            </a:r>
            <a:r>
              <a:rPr lang="ru-RU" dirty="0"/>
              <a:t> </a:t>
            </a:r>
            <a:r>
              <a:rPr lang="ru-RU" dirty="0" err="1"/>
              <a:t>підписав</a:t>
            </a:r>
            <a:r>
              <a:rPr lang="ru-RU" dirty="0"/>
              <a:t> </a:t>
            </a:r>
            <a:r>
              <a:rPr lang="ru-RU" dirty="0" err="1" smtClean="0"/>
              <a:t>розпорядження</a:t>
            </a:r>
            <a:r>
              <a:rPr lang="ru-RU" dirty="0" smtClean="0"/>
              <a:t> </a:t>
            </a:r>
            <a:r>
              <a:rPr lang="ru-RU" dirty="0"/>
              <a:t>за </a:t>
            </a:r>
            <a:r>
              <a:rPr lang="ru-RU" dirty="0" err="1"/>
              <a:t>яким</a:t>
            </a:r>
            <a:r>
              <a:rPr lang="ru-RU" dirty="0"/>
              <a:t> </a:t>
            </a:r>
            <a:r>
              <a:rPr lang="ru-RU" dirty="0" err="1"/>
              <a:t>Шевченку</a:t>
            </a:r>
            <a:r>
              <a:rPr lang="ru-RU" dirty="0"/>
              <a:t> </a:t>
            </a:r>
            <a:r>
              <a:rPr lang="ru-RU" dirty="0" err="1"/>
              <a:t>доручалось</a:t>
            </a:r>
            <a:r>
              <a:rPr lang="ru-RU" dirty="0"/>
              <a:t> </a:t>
            </a:r>
            <a:r>
              <a:rPr lang="ru-RU" dirty="0" err="1"/>
              <a:t>відправитися</a:t>
            </a:r>
            <a:r>
              <a:rPr lang="ru-RU" dirty="0"/>
              <a:t> у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Київської</a:t>
            </a:r>
            <a:r>
              <a:rPr lang="ru-RU" dirty="0"/>
              <a:t>, </a:t>
            </a:r>
            <a:r>
              <a:rPr lang="ru-RU" dirty="0" err="1"/>
              <a:t>Подільської</a:t>
            </a:r>
            <a:r>
              <a:rPr lang="ru-RU" dirty="0"/>
              <a:t> і </a:t>
            </a:r>
            <a:r>
              <a:rPr lang="ru-RU" dirty="0" err="1"/>
              <a:t>Волинської</a:t>
            </a:r>
            <a:r>
              <a:rPr lang="ru-RU" dirty="0"/>
              <a:t> </a:t>
            </a:r>
            <a:r>
              <a:rPr lang="ru-RU" dirty="0" err="1"/>
              <a:t>губернії</a:t>
            </a:r>
            <a:r>
              <a:rPr lang="ru-RU" dirty="0"/>
              <a:t> для </a:t>
            </a:r>
            <a:r>
              <a:rPr lang="ru-RU" dirty="0" err="1"/>
              <a:t>збору</a:t>
            </a:r>
            <a:r>
              <a:rPr lang="ru-RU" dirty="0"/>
              <a:t> </a:t>
            </a:r>
            <a:r>
              <a:rPr lang="ru-RU" dirty="0" err="1"/>
              <a:t>різноманітної</a:t>
            </a:r>
            <a:r>
              <a:rPr lang="ru-RU" dirty="0"/>
              <a:t> </a:t>
            </a:r>
            <a:r>
              <a:rPr lang="ru-RU" dirty="0" err="1"/>
              <a:t>культурної</a:t>
            </a:r>
            <a:r>
              <a:rPr lang="ru-RU" dirty="0"/>
              <a:t> </a:t>
            </a:r>
            <a:r>
              <a:rPr lang="ru-RU" dirty="0" err="1"/>
              <a:t>спадщини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регіону</a:t>
            </a:r>
            <a:r>
              <a:rPr lang="ru-RU" dirty="0"/>
              <a:t>. </a:t>
            </a:r>
            <a:endParaRPr lang="ru-RU" i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6512" y="8620"/>
            <a:ext cx="6959352" cy="1800200"/>
          </a:xfrm>
        </p:spPr>
        <p:txBody>
          <a:bodyPr/>
          <a:lstStyle/>
          <a:p>
            <a:r>
              <a:rPr lang="ru-RU" dirty="0" err="1" smtClean="0"/>
              <a:t>Подорож</a:t>
            </a:r>
            <a:r>
              <a:rPr lang="ru-RU" dirty="0" smtClean="0"/>
              <a:t> Кобзаря</a:t>
            </a:r>
            <a:endParaRPr lang="ru-RU" dirty="0"/>
          </a:p>
        </p:txBody>
      </p:sp>
      <p:pic>
        <p:nvPicPr>
          <p:cNvPr id="5" name="Picture 9" descr="File:Pocai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627" l="0" r="99153">
                        <a14:foregroundMark x1="27542" y1="84701" x2="76695" y2="85821"/>
                        <a14:foregroundMark x1="30085" y1="89179" x2="63983" y2="89552"/>
                        <a14:foregroundMark x1="36017" y1="40672" x2="76695" y2="75746"/>
                        <a14:foregroundMark x1="74576" y1="23881" x2="13136" y2="82090"/>
                        <a14:foregroundMark x1="38136" y1="25373" x2="64407" y2="88060"/>
                        <a14:foregroundMark x1="67373" y1="24254" x2="33475" y2="70896"/>
                        <a14:foregroundMark x1="47034" y1="22761" x2="56356" y2="71269"/>
                        <a14:foregroundMark x1="66525" y1="33955" x2="59746" y2="68657"/>
                        <a14:foregroundMark x1="61864" y1="30970" x2="46610" y2="59328"/>
                        <a14:foregroundMark x1="56780" y1="30224" x2="53814" y2="48881"/>
                        <a14:foregroundMark x1="53814" y1="26119" x2="51271" y2="48881"/>
                        <a14:foregroundMark x1="65678" y1="48134" x2="30085" y2="74627"/>
                        <a14:foregroundMark x1="39407" y1="72015" x2="40678" y2="83582"/>
                        <a14:foregroundMark x1="62288" y1="41045" x2="61441" y2="50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626192" cy="1846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849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5" y="2071465"/>
            <a:ext cx="6552728" cy="3877815"/>
          </a:xfrm>
        </p:spPr>
        <p:txBody>
          <a:bodyPr>
            <a:normAutofit lnSpcReduction="10000"/>
          </a:bodyPr>
          <a:lstStyle/>
          <a:p>
            <a:pPr marL="0" indent="444500" algn="just">
              <a:buNone/>
            </a:pP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 </a:t>
            </a:r>
            <a:r>
              <a:rPr lang="ru-RU" dirty="0" err="1"/>
              <a:t>поставлених</a:t>
            </a:r>
            <a:r>
              <a:rPr lang="ru-RU" dirty="0"/>
              <a:t> </a:t>
            </a:r>
            <a:r>
              <a:rPr lang="ru-RU" dirty="0" err="1"/>
              <a:t>Шевченку</a:t>
            </a:r>
            <a:r>
              <a:rPr lang="ru-RU" dirty="0"/>
              <a:t> </a:t>
            </a:r>
            <a:r>
              <a:rPr lang="ru-RU" dirty="0" err="1"/>
              <a:t>комісією</a:t>
            </a:r>
            <a:r>
              <a:rPr lang="ru-RU" dirty="0"/>
              <a:t>,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 smtClean="0"/>
              <a:t>ознайомлення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церковними</a:t>
            </a:r>
            <a:r>
              <a:rPr lang="ru-RU" dirty="0"/>
              <a:t> та </a:t>
            </a:r>
            <a:r>
              <a:rPr lang="ru-RU" dirty="0" err="1"/>
              <a:t>монастирськими</a:t>
            </a:r>
            <a:r>
              <a:rPr lang="ru-RU" dirty="0"/>
              <a:t> </a:t>
            </a:r>
            <a:r>
              <a:rPr lang="ru-RU" dirty="0" err="1"/>
              <a:t>спорудами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 smtClean="0"/>
              <a:t>губерній</a:t>
            </a:r>
            <a:r>
              <a:rPr lang="ru-RU" dirty="0" smtClean="0"/>
              <a:t>.</a:t>
            </a:r>
          </a:p>
          <a:p>
            <a:pPr marL="0" indent="444500" algn="just">
              <a:buNone/>
            </a:pPr>
            <a:r>
              <a:rPr lang="ru-RU" dirty="0"/>
              <a:t>В одному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пунктів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документу </a:t>
            </a:r>
            <a:r>
              <a:rPr lang="ru-RU" dirty="0" err="1"/>
              <a:t>зазначалося</a:t>
            </a:r>
            <a:r>
              <a:rPr lang="ru-RU" dirty="0"/>
              <a:t> й </a:t>
            </a:r>
            <a:r>
              <a:rPr lang="ru-RU" dirty="0" err="1"/>
              <a:t>таке</a:t>
            </a:r>
            <a:r>
              <a:rPr lang="ru-RU" dirty="0"/>
              <a:t>: </a:t>
            </a:r>
            <a:r>
              <a:rPr lang="ru-RU" i="1" dirty="0"/>
              <a:t>"…оправитесь в </a:t>
            </a:r>
            <a:r>
              <a:rPr lang="ru-RU" i="1" dirty="0" err="1"/>
              <a:t>Почаевскую</a:t>
            </a:r>
            <a:r>
              <a:rPr lang="ru-RU" i="1" dirty="0"/>
              <a:t> лавру и там спишете:</a:t>
            </a:r>
          </a:p>
          <a:p>
            <a:pPr marL="1076325" indent="-365125" algn="just">
              <a:buFont typeface="Wingdings" pitchFamily="2" charset="2"/>
              <a:buChar char="v"/>
            </a:pPr>
            <a:r>
              <a:rPr lang="ru-RU" i="1" dirty="0"/>
              <a:t> а) </a:t>
            </a:r>
            <a:r>
              <a:rPr lang="ru-RU" i="1" dirty="0" smtClean="0"/>
              <a:t>общий </a:t>
            </a:r>
            <a:r>
              <a:rPr lang="ru-RU" i="1" dirty="0"/>
              <a:t>наружный вид </a:t>
            </a:r>
            <a:r>
              <a:rPr lang="ru-RU" i="1" dirty="0" err="1"/>
              <a:t>лаври</a:t>
            </a:r>
            <a:r>
              <a:rPr lang="ru-RU" i="1" dirty="0"/>
              <a:t>;</a:t>
            </a:r>
          </a:p>
          <a:p>
            <a:pPr marL="1076325" indent="-365125" algn="just">
              <a:buFont typeface="Wingdings" pitchFamily="2" charset="2"/>
              <a:buChar char="v"/>
            </a:pPr>
            <a:r>
              <a:rPr lang="ru-RU" i="1" dirty="0"/>
              <a:t>б) внутренность храма;</a:t>
            </a:r>
          </a:p>
          <a:p>
            <a:pPr marL="1076325" indent="-365125" algn="just">
              <a:buFont typeface="Wingdings" pitchFamily="2" charset="2"/>
              <a:buChar char="v"/>
            </a:pPr>
            <a:r>
              <a:rPr lang="ru-RU" i="1" dirty="0"/>
              <a:t>в) вид на окрестность с </a:t>
            </a:r>
            <a:r>
              <a:rPr lang="ru-RU" i="1" dirty="0" err="1"/>
              <a:t>терасы</a:t>
            </a:r>
            <a:r>
              <a:rPr lang="ru-RU" i="1" dirty="0"/>
              <a:t>."</a:t>
            </a:r>
          </a:p>
          <a:p>
            <a:pPr algn="just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Тараса </a:t>
            </a:r>
            <a:r>
              <a:rPr lang="ru-RU" dirty="0" err="1" smtClean="0"/>
              <a:t>Шевченка</a:t>
            </a:r>
            <a:r>
              <a:rPr lang="ru-RU" dirty="0" smtClean="0"/>
              <a:t> у </a:t>
            </a:r>
            <a:r>
              <a:rPr lang="ru-RU" dirty="0" err="1" smtClean="0"/>
              <a:t>Почаєві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2" name="Picture 4" descr="File:Bibikov by Karl Gampel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04952"/>
            <a:ext cx="1855308" cy="230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8304" y="4489956"/>
            <a:ext cx="1567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i="1" dirty="0" smtClean="0"/>
              <a:t>Бібіков Дмитро Гаврилович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xmlns="" val="122975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3196877"/>
          </a:xfrm>
        </p:spPr>
        <p:txBody>
          <a:bodyPr/>
          <a:lstStyle/>
          <a:p>
            <a:pPr algn="just"/>
            <a:r>
              <a:rPr lang="uk-UA" dirty="0" smtClean="0"/>
              <a:t>Перебуваючи у Почаєві </a:t>
            </a:r>
            <a:r>
              <a:rPr lang="ru-RU" dirty="0"/>
              <a:t>Тарас Григорович </a:t>
            </a:r>
            <a:r>
              <a:rPr lang="ru-RU" dirty="0" err="1"/>
              <a:t>виконав</a:t>
            </a:r>
            <a:r>
              <a:rPr lang="ru-RU" dirty="0"/>
              <a:t> </a:t>
            </a:r>
            <a:r>
              <a:rPr lang="ru-RU" dirty="0" err="1" smtClean="0"/>
              <a:t>чотири</a:t>
            </a:r>
            <a:r>
              <a:rPr lang="ru-RU" dirty="0" smtClean="0"/>
              <a:t> </a:t>
            </a:r>
            <a:r>
              <a:rPr lang="ru-RU" dirty="0" err="1"/>
              <a:t>малюнки</a:t>
            </a:r>
            <a:r>
              <a:rPr lang="ru-RU" dirty="0"/>
              <a:t> </a:t>
            </a:r>
            <a:r>
              <a:rPr lang="ru-RU" dirty="0" err="1"/>
              <a:t>аквареллю</a:t>
            </a:r>
            <a:r>
              <a:rPr lang="ru-RU" dirty="0"/>
              <a:t>, два </a:t>
            </a:r>
            <a:r>
              <a:rPr lang="ru-RU" dirty="0" err="1"/>
              <a:t>ескізи</a:t>
            </a:r>
            <a:r>
              <a:rPr lang="ru-RU" dirty="0"/>
              <a:t> й </a:t>
            </a:r>
            <a:r>
              <a:rPr lang="ru-RU" dirty="0" err="1"/>
              <a:t>начерк</a:t>
            </a:r>
            <a:r>
              <a:rPr lang="ru-RU" dirty="0"/>
              <a:t> </a:t>
            </a:r>
            <a:r>
              <a:rPr lang="ru-RU" dirty="0" err="1"/>
              <a:t>олівцем</a:t>
            </a:r>
            <a:r>
              <a:rPr lang="ru-RU" dirty="0"/>
              <a:t>. А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записав </a:t>
            </a:r>
            <a:r>
              <a:rPr lang="ru-RU" dirty="0" err="1"/>
              <a:t>пісні</a:t>
            </a:r>
            <a:r>
              <a:rPr lang="ru-RU" dirty="0"/>
              <a:t> «</a:t>
            </a:r>
            <a:r>
              <a:rPr lang="ru-RU" dirty="0" err="1"/>
              <a:t>Гиля-гиля</a:t>
            </a:r>
            <a:r>
              <a:rPr lang="ru-RU" dirty="0"/>
              <a:t>, селезень», «Ой пила, </a:t>
            </a:r>
            <a:r>
              <a:rPr lang="ru-RU" dirty="0" err="1"/>
              <a:t>вихилила</a:t>
            </a:r>
            <a:r>
              <a:rPr lang="ru-RU" dirty="0"/>
              <a:t>», «Ой у саду, саду», </a:t>
            </a:r>
            <a:r>
              <a:rPr lang="ru-RU" dirty="0" err="1"/>
              <a:t>які</a:t>
            </a:r>
            <a:r>
              <a:rPr lang="ru-RU" dirty="0"/>
              <a:t> стали </a:t>
            </a:r>
            <a:r>
              <a:rPr lang="ru-RU" dirty="0" err="1"/>
              <a:t>народними</a:t>
            </a:r>
            <a:r>
              <a:rPr lang="ru-RU" dirty="0"/>
              <a:t>. </a:t>
            </a:r>
            <a:r>
              <a:rPr lang="ru-RU" dirty="0" err="1"/>
              <a:t>Існує</a:t>
            </a:r>
            <a:r>
              <a:rPr lang="ru-RU" dirty="0"/>
              <a:t> легенда, </a:t>
            </a:r>
            <a:r>
              <a:rPr lang="ru-RU" dirty="0" err="1"/>
              <a:t>що</a:t>
            </a:r>
            <a:r>
              <a:rPr lang="ru-RU" dirty="0"/>
              <a:t>, </a:t>
            </a:r>
            <a:r>
              <a:rPr lang="ru-RU" dirty="0" err="1"/>
              <a:t>перебуваючи</a:t>
            </a:r>
            <a:r>
              <a:rPr lang="ru-RU" dirty="0"/>
              <a:t> у </a:t>
            </a:r>
            <a:r>
              <a:rPr lang="ru-RU" dirty="0" err="1"/>
              <a:t>Почаєві</a:t>
            </a:r>
            <a:r>
              <a:rPr lang="ru-RU" dirty="0"/>
              <a:t>, </a:t>
            </a:r>
            <a:r>
              <a:rPr lang="ru-RU" dirty="0" err="1"/>
              <a:t>Кобзар</a:t>
            </a:r>
            <a:r>
              <a:rPr lang="ru-RU" dirty="0"/>
              <a:t> </a:t>
            </a:r>
            <a:r>
              <a:rPr lang="ru-RU" dirty="0" err="1"/>
              <a:t>побував</a:t>
            </a:r>
            <a:r>
              <a:rPr lang="ru-RU" dirty="0"/>
              <a:t> у </a:t>
            </a:r>
            <a:r>
              <a:rPr lang="ru-RU" dirty="0" err="1"/>
              <a:t>Галичині</a:t>
            </a:r>
            <a:r>
              <a:rPr lang="ru-RU" dirty="0"/>
              <a:t>.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звідси</a:t>
            </a:r>
            <a:r>
              <a:rPr lang="ru-RU" dirty="0"/>
              <a:t> до </a:t>
            </a:r>
            <a:r>
              <a:rPr lang="ru-RU" dirty="0" err="1"/>
              <a:t>неї</a:t>
            </a:r>
            <a:r>
              <a:rPr lang="ru-RU" dirty="0"/>
              <a:t> рукою подати. Але, на жаль, </a:t>
            </a:r>
            <a:r>
              <a:rPr lang="ru-RU" dirty="0" err="1"/>
              <a:t>жодних</a:t>
            </a:r>
            <a:r>
              <a:rPr lang="ru-RU" dirty="0"/>
              <a:t> </a:t>
            </a:r>
            <a:r>
              <a:rPr lang="ru-RU" dirty="0" err="1"/>
              <a:t>документальних</a:t>
            </a:r>
            <a:r>
              <a:rPr lang="ru-RU" dirty="0"/>
              <a:t> </a:t>
            </a:r>
            <a:r>
              <a:rPr lang="ru-RU" dirty="0" err="1"/>
              <a:t>підтверджень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не </a:t>
            </a:r>
            <a:r>
              <a:rPr lang="ru-RU" dirty="0" err="1"/>
              <a:t>існує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56263" cy="1054250"/>
          </a:xfrm>
        </p:spPr>
        <p:txBody>
          <a:bodyPr/>
          <a:lstStyle/>
          <a:p>
            <a:r>
              <a:rPr lang="uk-UA" dirty="0" smtClean="0"/>
              <a:t>Творчий доробок </a:t>
            </a:r>
            <a:r>
              <a:rPr lang="uk-UA" dirty="0" smtClean="0"/>
              <a:t>у </a:t>
            </a:r>
            <a:r>
              <a:rPr lang="uk-UA" dirty="0" smtClean="0"/>
              <a:t>Почаєві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977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104331"/>
            <a:ext cx="7745505" cy="3484909"/>
          </a:xfrm>
        </p:spPr>
        <p:txBody>
          <a:bodyPr>
            <a:normAutofit fontScale="92500"/>
          </a:bodyPr>
          <a:lstStyle/>
          <a:p>
            <a:pPr marL="0" indent="444500" algn="just">
              <a:buNone/>
            </a:pPr>
            <a:r>
              <a:rPr lang="ru-RU" dirty="0" err="1"/>
              <a:t>Тривалий</a:t>
            </a:r>
            <a:r>
              <a:rPr lang="ru-RU" dirty="0"/>
              <a:t> час </a:t>
            </a:r>
            <a:r>
              <a:rPr lang="ru-RU" dirty="0" err="1"/>
              <a:t>вважали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поет </a:t>
            </a:r>
            <a:r>
              <a:rPr lang="ru-RU" dirty="0" err="1"/>
              <a:t>зупинився</a:t>
            </a:r>
            <a:r>
              <a:rPr lang="ru-RU" dirty="0"/>
              <a:t> в </a:t>
            </a:r>
            <a:r>
              <a:rPr lang="ru-RU" dirty="0" err="1"/>
              <a:t>архієрейському</a:t>
            </a:r>
            <a:r>
              <a:rPr lang="ru-RU" dirty="0"/>
              <a:t> </a:t>
            </a:r>
            <a:r>
              <a:rPr lang="ru-RU" dirty="0" err="1" smtClean="0"/>
              <a:t>будинку</a:t>
            </a:r>
            <a:r>
              <a:rPr lang="ru-RU" dirty="0" smtClean="0"/>
              <a:t>, </a:t>
            </a:r>
            <a:r>
              <a:rPr lang="ru-RU" dirty="0" err="1" smtClean="0"/>
              <a:t>розташованому</a:t>
            </a:r>
            <a:r>
              <a:rPr lang="ru-RU" dirty="0" smtClean="0"/>
              <a:t> </a:t>
            </a:r>
            <a:r>
              <a:rPr lang="ru-RU" dirty="0" err="1" smtClean="0"/>
              <a:t>безпосередньо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Лаври</a:t>
            </a:r>
            <a:r>
              <a:rPr lang="ru-RU" dirty="0"/>
              <a:t>.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/>
              <a:t>будинок</a:t>
            </a:r>
            <a:r>
              <a:rPr lang="ru-RU" dirty="0"/>
              <a:t>, </a:t>
            </a:r>
            <a:r>
              <a:rPr lang="ru-RU" dirty="0" err="1"/>
              <a:t>зображений</a:t>
            </a:r>
            <a:r>
              <a:rPr lang="ru-RU" dirty="0"/>
              <a:t> на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акварелях </a:t>
            </a:r>
            <a:r>
              <a:rPr lang="ru-RU" dirty="0" err="1"/>
              <a:t>зберігся</a:t>
            </a:r>
            <a:r>
              <a:rPr lang="ru-RU" dirty="0"/>
              <a:t> </a:t>
            </a:r>
            <a:r>
              <a:rPr lang="ru-RU" dirty="0" err="1"/>
              <a:t>донині</a:t>
            </a:r>
            <a:r>
              <a:rPr lang="ru-RU" dirty="0"/>
              <a:t>. У 1964 </a:t>
            </a:r>
            <a:r>
              <a:rPr lang="ru-RU" dirty="0" err="1"/>
              <a:t>році</a:t>
            </a:r>
            <a:r>
              <a:rPr lang="ru-RU" dirty="0"/>
              <a:t> на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встановлено</a:t>
            </a:r>
            <a:r>
              <a:rPr lang="ru-RU" dirty="0"/>
              <a:t> </a:t>
            </a:r>
            <a:r>
              <a:rPr lang="ru-RU" dirty="0" err="1"/>
              <a:t>меморіальну</a:t>
            </a:r>
            <a:r>
              <a:rPr lang="ru-RU" dirty="0"/>
              <a:t> </a:t>
            </a:r>
            <a:r>
              <a:rPr lang="ru-RU" dirty="0" err="1"/>
              <a:t>дошку</a:t>
            </a:r>
            <a:r>
              <a:rPr lang="ru-RU" dirty="0"/>
              <a:t>. Але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можливо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поет </a:t>
            </a:r>
            <a:r>
              <a:rPr lang="ru-RU" dirty="0" err="1"/>
              <a:t>поселився</a:t>
            </a:r>
            <a:r>
              <a:rPr lang="ru-RU" dirty="0"/>
              <a:t> у новому, </a:t>
            </a:r>
            <a:r>
              <a:rPr lang="ru-RU" dirty="0" err="1"/>
              <a:t>відкритому</a:t>
            </a:r>
            <a:r>
              <a:rPr lang="ru-RU" dirty="0"/>
              <a:t> в </a:t>
            </a:r>
            <a:r>
              <a:rPr lang="ru-RU" dirty="0" err="1"/>
              <a:t>липні</a:t>
            </a:r>
            <a:r>
              <a:rPr lang="ru-RU" dirty="0"/>
              <a:t> 1846 року </a:t>
            </a:r>
            <a:r>
              <a:rPr lang="ru-RU" dirty="0" err="1" smtClean="0"/>
              <a:t>готелі</a:t>
            </a:r>
            <a:r>
              <a:rPr lang="ru-RU" dirty="0" smtClean="0"/>
              <a:t>. </a:t>
            </a:r>
            <a:r>
              <a:rPr lang="ru-RU" dirty="0"/>
              <a:t>З </a:t>
            </a:r>
            <a:r>
              <a:rPr lang="ru-RU" dirty="0" smtClean="0"/>
              <a:t>балкону </a:t>
            </a:r>
            <a:r>
              <a:rPr lang="ru-RU" dirty="0" err="1"/>
              <a:t>готелю</a:t>
            </a:r>
            <a:r>
              <a:rPr lang="ru-RU" dirty="0"/>
              <a:t> </a:t>
            </a:r>
            <a:r>
              <a:rPr lang="ru-RU" dirty="0" err="1"/>
              <a:t>відкривався</a:t>
            </a:r>
            <a:r>
              <a:rPr lang="ru-RU" dirty="0"/>
              <a:t> </a:t>
            </a:r>
            <a:r>
              <a:rPr lang="ru-RU" dirty="0" err="1"/>
              <a:t>чудовий</a:t>
            </a:r>
            <a:r>
              <a:rPr lang="ru-RU" dirty="0"/>
              <a:t> вид на Лавру.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будинку</a:t>
            </a:r>
            <a:r>
              <a:rPr lang="ru-RU" dirty="0"/>
              <a:t> </a:t>
            </a:r>
            <a:r>
              <a:rPr lang="ru-RU" dirty="0" err="1"/>
              <a:t>Кобзар</a:t>
            </a:r>
            <a:r>
              <a:rPr lang="ru-RU" dirty="0"/>
              <a:t> </a:t>
            </a:r>
            <a:r>
              <a:rPr lang="ru-RU" dirty="0" err="1"/>
              <a:t>виконував</a:t>
            </a:r>
            <a:r>
              <a:rPr lang="ru-RU" dirty="0"/>
              <a:t> акварель </a:t>
            </a:r>
            <a:r>
              <a:rPr lang="ru-RU" dirty="0" smtClean="0"/>
              <a:t>„</a:t>
            </a:r>
            <a:r>
              <a:rPr lang="ru-RU" dirty="0" err="1" smtClean="0"/>
              <a:t>Почаївська</a:t>
            </a:r>
            <a:r>
              <a:rPr lang="ru-RU" dirty="0" smtClean="0"/>
              <a:t> </a:t>
            </a:r>
            <a:r>
              <a:rPr lang="ru-RU" dirty="0"/>
              <a:t>Лавра </a:t>
            </a:r>
            <a:r>
              <a:rPr lang="ru-RU" dirty="0" err="1" smtClean="0"/>
              <a:t>зі</a:t>
            </a:r>
            <a:r>
              <a:rPr lang="ru-RU" dirty="0" smtClean="0"/>
              <a:t> сходу“. На жаль</a:t>
            </a:r>
            <a:r>
              <a:rPr lang="uk-UA" dirty="0"/>
              <a:t>,</a:t>
            </a:r>
            <a:r>
              <a:rPr lang="ru-RU" dirty="0" smtClean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документи</a:t>
            </a:r>
            <a:r>
              <a:rPr lang="ru-RU" dirty="0"/>
              <a:t> про </a:t>
            </a:r>
            <a:r>
              <a:rPr lang="ru-RU" dirty="0" err="1"/>
              <a:t>перебування</a:t>
            </a:r>
            <a:r>
              <a:rPr lang="ru-RU" dirty="0"/>
              <a:t> </a:t>
            </a:r>
            <a:r>
              <a:rPr lang="ru-RU" dirty="0" err="1"/>
              <a:t>Шеченка</a:t>
            </a:r>
            <a:r>
              <a:rPr lang="ru-RU" dirty="0"/>
              <a:t> в </a:t>
            </a:r>
            <a:r>
              <a:rPr lang="ru-RU" dirty="0" err="1"/>
              <a:t>готелі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знищені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фашистської</a:t>
            </a:r>
            <a:r>
              <a:rPr lang="ru-RU" dirty="0"/>
              <a:t> </a:t>
            </a:r>
            <a:r>
              <a:rPr lang="ru-RU" dirty="0" err="1"/>
              <a:t>окупації</a:t>
            </a:r>
            <a:r>
              <a:rPr lang="ru-RU" dirty="0"/>
              <a:t> у 1941 </a:t>
            </a:r>
            <a:r>
              <a:rPr lang="ru-RU" dirty="0" err="1"/>
              <a:t>році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8520" y="467295"/>
            <a:ext cx="7756263" cy="1054250"/>
          </a:xfrm>
        </p:spPr>
        <p:txBody>
          <a:bodyPr/>
          <a:lstStyle/>
          <a:p>
            <a:r>
              <a:rPr lang="ru-RU" dirty="0" smtClean="0"/>
              <a:t>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Лаври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9218" name="Picture 2" descr="http://upload.wikimedia.org/wikipedia/commons/thumb/7/72/%D0%9F%D0%BE%D1%87%D0%B0%D1%97%D0%B2%D1%81%D1%8C%D0%BA%D0%B0_%D0%BB%D0%B0%D0%B2%D1%80%D0%B0.%D0%9C%D0%B5%D0%BC%D0%BE%D1%80%D1%96%D0%B0%D0%BB%D1%8C%D0%BD%D0%B0_%D0%B4%D0%BE%D1%88%D0%BA%D0%B0_%D0%BD%D0%B0_%D0%BF%D1%80%D0%B8%D0%B1%D1%83%D1%82%D0%BA%D0%BE%D0%B2%D0%BE%D0%BC%D1%83_%D0%B1%D1%83%D0%B4%D0%B8%D0%BD%D0%BA%D1%83,_%D0%B4%D0%B5_%D0%B7%D1%83%D0%BF%D0%B8%D0%BD%D1%8F%D0%B2%D1%81%D1%8F_%D0%A2.%D0%A8%D0%B5%D0%B2%D1%87%D0%B5%D0%BD%D0%BA%D0%BE.JPG/1280px-%D0%9F%D0%BE%D1%87%D0%B0%D1%97%D0%B2%D1%81%D1%8C%D0%BA%D0%B0_%D0%BB%D0%B0%D0%B2%D1%80%D0%B0.%D0%9C%D0%B5%D0%BC%D0%BE%D1%80%D1%96%D0%B0%D0%BB%D1%8C%D0%BD%D0%B0_%D0%B4%D0%BE%D1%88%D0%BA%D0%B0_%D0%BD%D0%B0_%D0%BF%D1%80%D0%B8%D0%B1%D1%83%D1%82%D0%BA%D0%BE%D0%B2%D0%BE%D0%BC%D1%83_%D0%B1%D1%83%D0%B4%D0%B8%D0%BD%D0%BA%D1%83,_%D0%B4%D0%B5_%D0%B7%D1%83%D0%BF%D0%B8%D0%BD%D1%8F%D0%B2%D1%81%D1%8F_%D0%A2.%D0%A8%D0%B5%D0%B2%D1%87%D0%B5%D0%BD%D0%BA%D0%B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46" t="9164" r="1159" b="37545"/>
          <a:stretch/>
        </p:blipFill>
        <p:spPr bwMode="auto">
          <a:xfrm>
            <a:off x="6334023" y="260648"/>
            <a:ext cx="2780397" cy="132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180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/>
              <a:t>У </a:t>
            </a:r>
            <a:r>
              <a:rPr lang="ru-RU" dirty="0" err="1"/>
              <a:t>Лаврі</a:t>
            </a:r>
            <a:r>
              <a:rPr lang="ru-RU" dirty="0"/>
              <a:t> Тарасу Григоровичу </a:t>
            </a:r>
            <a:r>
              <a:rPr lang="ru-RU" dirty="0" err="1"/>
              <a:t>показували</a:t>
            </a:r>
            <a:r>
              <a:rPr lang="ru-RU" dirty="0"/>
              <a:t> і </a:t>
            </a:r>
            <a:r>
              <a:rPr lang="ru-RU" dirty="0" err="1"/>
              <a:t>Чудодійну</a:t>
            </a:r>
            <a:r>
              <a:rPr lang="ru-RU" dirty="0"/>
              <a:t> Стопу і, очевидно, </a:t>
            </a:r>
            <a:r>
              <a:rPr lang="ru-RU" dirty="0" err="1"/>
              <a:t>показували</a:t>
            </a:r>
            <a:r>
              <a:rPr lang="ru-RU" dirty="0"/>
              <a:t> </a:t>
            </a:r>
            <a:r>
              <a:rPr lang="ru-RU" dirty="0" err="1"/>
              <a:t>печеру</a:t>
            </a:r>
            <a:r>
              <a:rPr lang="ru-RU" dirty="0"/>
              <a:t> в </a:t>
            </a:r>
            <a:r>
              <a:rPr lang="ru-RU" dirty="0" err="1"/>
              <a:t>скелі</a:t>
            </a:r>
            <a:r>
              <a:rPr lang="ru-RU" dirty="0"/>
              <a:t>, де </a:t>
            </a:r>
            <a:r>
              <a:rPr lang="ru-RU" dirty="0" err="1"/>
              <a:t>преподобний</a:t>
            </a:r>
            <a:r>
              <a:rPr lang="ru-RU" dirty="0"/>
              <a:t> </a:t>
            </a:r>
            <a:r>
              <a:rPr lang="ru-RU" dirty="0" err="1"/>
              <a:t>Іов</a:t>
            </a:r>
            <a:r>
              <a:rPr lang="ru-RU" dirty="0"/>
              <a:t> </a:t>
            </a:r>
            <a:r>
              <a:rPr lang="ru-RU" dirty="0" err="1"/>
              <a:t>перебував</a:t>
            </a:r>
            <a:r>
              <a:rPr lang="ru-RU" dirty="0"/>
              <a:t> в </a:t>
            </a:r>
            <a:r>
              <a:rPr lang="ru-RU" dirty="0" err="1"/>
              <a:t>усамітненому</a:t>
            </a:r>
            <a:r>
              <a:rPr lang="ru-RU" dirty="0"/>
              <a:t> </a:t>
            </a:r>
            <a:r>
              <a:rPr lang="ru-RU" dirty="0" err="1"/>
              <a:t>богоміллі</a:t>
            </a:r>
            <a:r>
              <a:rPr lang="ru-RU" dirty="0"/>
              <a:t>.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ймовірно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перебування</a:t>
            </a:r>
            <a:r>
              <a:rPr lang="ru-RU" dirty="0"/>
              <a:t> в </a:t>
            </a:r>
            <a:r>
              <a:rPr lang="ru-RU" dirty="0" err="1"/>
              <a:t>Лаврі</a:t>
            </a:r>
            <a:r>
              <a:rPr lang="ru-RU" dirty="0"/>
              <a:t> Тарас Шевченко </a:t>
            </a:r>
            <a:r>
              <a:rPr lang="ru-RU" dirty="0" err="1"/>
              <a:t>ознайомився</a:t>
            </a:r>
            <a:r>
              <a:rPr lang="ru-RU" dirty="0"/>
              <a:t> з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бібліотекою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 </a:t>
            </a:r>
            <a:r>
              <a:rPr lang="ru-RU" dirty="0" err="1" smtClean="0"/>
              <a:t>Перешкод</a:t>
            </a: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,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керівництво</a:t>
            </a:r>
            <a:r>
              <a:rPr lang="ru-RU" dirty="0"/>
              <a:t> </a:t>
            </a:r>
            <a:r>
              <a:rPr lang="ru-RU" dirty="0" err="1"/>
              <a:t>Духовним</a:t>
            </a:r>
            <a:r>
              <a:rPr lang="ru-RU" dirty="0"/>
              <a:t> собором </a:t>
            </a:r>
            <a:r>
              <a:rPr lang="ru-RU" dirty="0" err="1"/>
              <a:t>Почаївської</a:t>
            </a:r>
            <a:r>
              <a:rPr lang="ru-RU" dirty="0"/>
              <a:t> </a:t>
            </a:r>
            <a:r>
              <a:rPr lang="ru-RU" dirty="0" err="1"/>
              <a:t>Лаври</a:t>
            </a:r>
            <a:r>
              <a:rPr lang="ru-RU" dirty="0"/>
              <a:t> </a:t>
            </a:r>
            <a:r>
              <a:rPr lang="ru-RU" dirty="0" err="1"/>
              <a:t>отримало</a:t>
            </a:r>
            <a:r>
              <a:rPr lang="ru-RU" dirty="0"/>
              <a:t> </a:t>
            </a:r>
            <a:r>
              <a:rPr lang="ru-RU" dirty="0" err="1"/>
              <a:t>розпорядження</a:t>
            </a:r>
            <a:r>
              <a:rPr lang="ru-RU" dirty="0"/>
              <a:t> </a:t>
            </a:r>
            <a:r>
              <a:rPr lang="ru-RU" dirty="0" err="1"/>
              <a:t>Волинської</a:t>
            </a:r>
            <a:r>
              <a:rPr lang="ru-RU" dirty="0"/>
              <a:t> </a:t>
            </a:r>
            <a:r>
              <a:rPr lang="ru-RU" dirty="0" err="1"/>
              <a:t>духовної</a:t>
            </a:r>
            <a:r>
              <a:rPr lang="ru-RU" dirty="0"/>
              <a:t> </a:t>
            </a:r>
            <a:r>
              <a:rPr lang="ru-RU" dirty="0" err="1"/>
              <a:t>консисторії</a:t>
            </a:r>
            <a:r>
              <a:rPr lang="ru-RU" dirty="0"/>
              <a:t>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йшлося</a:t>
            </a:r>
            <a:r>
              <a:rPr lang="ru-RU" dirty="0"/>
              <a:t> про те,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надавати</a:t>
            </a:r>
            <a:r>
              <a:rPr lang="ru-RU" dirty="0"/>
              <a:t> </a:t>
            </a:r>
            <a:r>
              <a:rPr lang="ru-RU" dirty="0" err="1"/>
              <a:t>Шевченку</a:t>
            </a:r>
            <a:r>
              <a:rPr lang="ru-RU" dirty="0"/>
              <a:t> </a:t>
            </a:r>
            <a:r>
              <a:rPr lang="ru-RU" dirty="0" err="1"/>
              <a:t>всіляку</a:t>
            </a:r>
            <a:r>
              <a:rPr lang="ru-RU" dirty="0"/>
              <a:t> </a:t>
            </a:r>
            <a:r>
              <a:rPr lang="ru-RU" dirty="0" err="1"/>
              <a:t>допомогу</a:t>
            </a:r>
            <a:r>
              <a:rPr lang="ru-RU" dirty="0"/>
              <a:t> з боку </a:t>
            </a:r>
            <a:r>
              <a:rPr lang="ru-RU" dirty="0" err="1"/>
              <a:t>духовних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при </a:t>
            </a:r>
            <a:r>
              <a:rPr lang="ru-RU" dirty="0" err="1"/>
              <a:t>виконані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обов’язків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Ознайомлення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святинею</a:t>
            </a:r>
            <a:endParaRPr lang="ru-RU" dirty="0"/>
          </a:p>
        </p:txBody>
      </p:sp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6695728" y="6453336"/>
            <a:ext cx="2412776" cy="404664"/>
          </a:xfrm>
          <a:prstGeom prst="actionButtonBlank">
            <a:avLst/>
          </a:prstGeom>
          <a:solidFill>
            <a:schemeClr val="bg2"/>
          </a:solidFill>
          <a:ln>
            <a:solidFill>
              <a:schemeClr val="bg2"/>
            </a:solidFill>
          </a:ln>
          <a:scene3d>
            <a:camera prst="orthographicFront">
              <a:rot lat="20999999" lon="0" rev="0"/>
            </a:camera>
            <a:lightRig rig="threePt" dir="t"/>
          </a:scene3d>
          <a:sp3d prstMaterial="softEdge">
            <a:bevelT w="152400" h="50800" prst="softRound"/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Дорогами Волині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217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496" y="2060848"/>
            <a:ext cx="4752528" cy="309634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err="1"/>
              <a:t>Почаївська</a:t>
            </a:r>
            <a:r>
              <a:rPr lang="ru-RU" dirty="0"/>
              <a:t> Лавра </a:t>
            </a:r>
            <a:r>
              <a:rPr lang="ru-RU" dirty="0" smtClean="0"/>
              <a:t>з </a:t>
            </a:r>
            <a:r>
              <a:rPr lang="ru-RU" dirty="0" err="1" smtClean="0"/>
              <a:t>півдня</a:t>
            </a:r>
            <a:r>
              <a:rPr lang="ru-RU" dirty="0" smtClean="0"/>
              <a:t> – </a:t>
            </a:r>
            <a:r>
              <a:rPr lang="ru-RU" dirty="0"/>
              <a:t>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/>
              <a:t>малюнків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найкращим</a:t>
            </a:r>
            <a:r>
              <a:rPr lang="ru-RU" dirty="0"/>
              <a:t> чином </a:t>
            </a:r>
            <a:r>
              <a:rPr lang="ru-RU" dirty="0" err="1"/>
              <a:t>подає</a:t>
            </a:r>
            <a:r>
              <a:rPr lang="ru-RU" dirty="0"/>
              <a:t> </a:t>
            </a:r>
            <a:r>
              <a:rPr lang="ru-RU" dirty="0" err="1"/>
              <a:t>привабливі</a:t>
            </a:r>
            <a:r>
              <a:rPr lang="ru-RU" dirty="0"/>
              <a:t> </a:t>
            </a:r>
            <a:r>
              <a:rPr lang="ru-RU" dirty="0" err="1"/>
              <a:t>архітектурні</a:t>
            </a:r>
            <a:r>
              <a:rPr lang="ru-RU" dirty="0"/>
              <a:t> </a:t>
            </a:r>
            <a:r>
              <a:rPr lang="ru-RU" dirty="0" err="1"/>
              <a:t>риси</a:t>
            </a:r>
            <a:r>
              <a:rPr lang="ru-RU" dirty="0"/>
              <a:t> </a:t>
            </a:r>
            <a:r>
              <a:rPr lang="ru-RU" dirty="0" err="1"/>
              <a:t>лаврського</a:t>
            </a:r>
            <a:r>
              <a:rPr lang="ru-RU" dirty="0"/>
              <a:t> </a:t>
            </a:r>
            <a:r>
              <a:rPr lang="ru-RU" dirty="0" smtClean="0"/>
              <a:t>ансамблю.</a:t>
            </a:r>
          </a:p>
          <a:p>
            <a:pPr algn="just"/>
            <a:r>
              <a:rPr lang="ru-RU" dirty="0" err="1" smtClean="0"/>
              <a:t>Стрімкі</a:t>
            </a:r>
            <a:r>
              <a:rPr lang="ru-RU" dirty="0" smtClean="0"/>
              <a:t> </a:t>
            </a:r>
            <a:r>
              <a:rPr lang="ru-RU" dirty="0" err="1"/>
              <a:t>куполи</a:t>
            </a:r>
            <a:r>
              <a:rPr lang="ru-RU" dirty="0"/>
              <a:t> </a:t>
            </a:r>
            <a:r>
              <a:rPr lang="ru-RU" dirty="0" err="1"/>
              <a:t>Успенського</a:t>
            </a:r>
            <a:r>
              <a:rPr lang="ru-RU" dirty="0"/>
              <a:t> собору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споруд</a:t>
            </a:r>
            <a:r>
              <a:rPr lang="ru-RU" dirty="0"/>
              <a:t>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прорисовані</a:t>
            </a:r>
            <a:r>
              <a:rPr lang="ru-RU" dirty="0"/>
              <a:t> на </a:t>
            </a:r>
            <a:r>
              <a:rPr lang="ru-RU" dirty="0" err="1"/>
              <a:t>тлі</a:t>
            </a:r>
            <a:r>
              <a:rPr lang="ru-RU" dirty="0"/>
              <a:t> </a:t>
            </a:r>
            <a:r>
              <a:rPr lang="ru-RU" dirty="0" err="1"/>
              <a:t>погожого</a:t>
            </a:r>
            <a:r>
              <a:rPr lang="ru-RU" dirty="0"/>
              <a:t> </a:t>
            </a:r>
            <a:r>
              <a:rPr lang="ru-RU" dirty="0" err="1"/>
              <a:t>осіннього</a:t>
            </a:r>
            <a:r>
              <a:rPr lang="ru-RU" dirty="0"/>
              <a:t> неба. </a:t>
            </a:r>
            <a:r>
              <a:rPr lang="ru-RU" dirty="0" err="1" smtClean="0"/>
              <a:t>Поряд</a:t>
            </a:r>
            <a:r>
              <a:rPr lang="ru-RU" dirty="0" smtClean="0"/>
              <a:t> </a:t>
            </a:r>
            <a:r>
              <a:rPr lang="ru-RU" dirty="0" err="1"/>
              <a:t>Троїцька</a:t>
            </a:r>
            <a:r>
              <a:rPr lang="ru-RU" dirty="0"/>
              <a:t> </a:t>
            </a:r>
            <a:r>
              <a:rPr lang="ru-RU" dirty="0" err="1"/>
              <a:t>церква</a:t>
            </a:r>
            <a:r>
              <a:rPr lang="ru-RU" dirty="0"/>
              <a:t> з </a:t>
            </a:r>
            <a:r>
              <a:rPr lang="ru-RU" dirty="0" err="1"/>
              <a:t>високим</a:t>
            </a:r>
            <a:r>
              <a:rPr lang="ru-RU" dirty="0"/>
              <a:t> цоколем на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з 1912 року </a:t>
            </a:r>
            <a:r>
              <a:rPr lang="ru-RU" dirty="0" err="1"/>
              <a:t>височить</a:t>
            </a:r>
            <a:r>
              <a:rPr lang="ru-RU" dirty="0"/>
              <a:t> </a:t>
            </a:r>
            <a:r>
              <a:rPr lang="ru-RU" dirty="0" err="1"/>
              <a:t>Троїцький</a:t>
            </a:r>
            <a:r>
              <a:rPr lang="ru-RU" dirty="0"/>
              <a:t> </a:t>
            </a:r>
            <a:r>
              <a:rPr lang="ru-RU" dirty="0" smtClean="0"/>
              <a:t>собор. </a:t>
            </a:r>
            <a:r>
              <a:rPr lang="ru-RU" dirty="0"/>
              <a:t>На </a:t>
            </a:r>
            <a:r>
              <a:rPr lang="ru-RU" dirty="0" err="1"/>
              <a:t>передньому</a:t>
            </a:r>
            <a:r>
              <a:rPr lang="ru-RU" dirty="0"/>
              <a:t> </a:t>
            </a:r>
            <a:r>
              <a:rPr lang="ru-RU" dirty="0" err="1"/>
              <a:t>плані</a:t>
            </a:r>
            <a:r>
              <a:rPr lang="ru-RU" dirty="0"/>
              <a:t> </a:t>
            </a:r>
            <a:r>
              <a:rPr lang="ru-RU" dirty="0" err="1"/>
              <a:t>акварелі</a:t>
            </a:r>
            <a:r>
              <a:rPr lang="ru-RU" dirty="0"/>
              <a:t> –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убогі</a:t>
            </a:r>
            <a:r>
              <a:rPr lang="ru-RU" dirty="0"/>
              <a:t> </a:t>
            </a:r>
            <a:r>
              <a:rPr lang="ru-RU" dirty="0" err="1"/>
              <a:t>хатини</a:t>
            </a:r>
            <a:r>
              <a:rPr lang="ru-RU" dirty="0"/>
              <a:t> – мазанки </a:t>
            </a:r>
            <a:r>
              <a:rPr lang="ru-RU" dirty="0" err="1"/>
              <a:t>під</a:t>
            </a:r>
            <a:r>
              <a:rPr lang="ru-RU" dirty="0"/>
              <a:t> соломою. Вони </a:t>
            </a:r>
            <a:r>
              <a:rPr lang="ru-RU" dirty="0" err="1"/>
              <a:t>створюють</a:t>
            </a:r>
            <a:r>
              <a:rPr lang="ru-RU" dirty="0"/>
              <a:t> </a:t>
            </a:r>
            <a:r>
              <a:rPr lang="ru-RU" dirty="0" err="1"/>
              <a:t>разючий</a:t>
            </a:r>
            <a:r>
              <a:rPr lang="ru-RU" dirty="0"/>
              <a:t> контраст 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err="1"/>
              <a:t>величною</a:t>
            </a:r>
            <a:r>
              <a:rPr lang="ru-RU" dirty="0"/>
              <a:t> </a:t>
            </a:r>
            <a:r>
              <a:rPr lang="ru-RU" dirty="0" err="1"/>
              <a:t>архітектурою</a:t>
            </a:r>
            <a:r>
              <a:rPr lang="ru-RU" dirty="0"/>
              <a:t> </a:t>
            </a:r>
            <a:r>
              <a:rPr lang="ru-RU" dirty="0" err="1"/>
              <a:t>Лаври</a:t>
            </a:r>
            <a:r>
              <a:rPr lang="ru-RU" dirty="0" smtClean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000" dirty="0" err="1"/>
              <a:t>Почаївська</a:t>
            </a:r>
            <a:r>
              <a:rPr lang="ru-RU" sz="5000" dirty="0"/>
              <a:t> Лавра </a:t>
            </a:r>
            <a:r>
              <a:rPr lang="uk-UA" sz="5000" dirty="0"/>
              <a:t>з</a:t>
            </a:r>
            <a:r>
              <a:rPr lang="ru-RU" sz="5000" dirty="0" smtClean="0"/>
              <a:t> </a:t>
            </a:r>
            <a:r>
              <a:rPr lang="ru-RU" sz="5000" dirty="0" err="1"/>
              <a:t>півдня</a:t>
            </a:r>
            <a:r>
              <a:rPr lang="ru-RU" sz="5000" dirty="0"/>
              <a:t> </a:t>
            </a:r>
          </a:p>
        </p:txBody>
      </p:sp>
      <p:pic>
        <p:nvPicPr>
          <p:cNvPr id="1026" name="Picture 2" descr="http://upload.wikimedia.org/wikipedia/uk/7/77/Pochaiivs%27ka_lavra_z_pivdn%27a_by_Shevchen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72815"/>
            <a:ext cx="4286250" cy="3200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dsem.mrezha.net/images2/shevchenko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9160"/>
            <a:ext cx="2520280" cy="1876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9832" y="5485512"/>
            <a:ext cx="2736304" cy="64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77240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508760" indent="-32004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indent="-32004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2148840" indent="-27432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/>
            </a:lvl6pPr>
            <a:lvl7pPr marL="2468880" indent="-27432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/>
            </a:lvl7pPr>
            <a:lvl8pPr marL="2788920" indent="-27432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/>
            </a:lvl8pPr>
            <a:lvl9pPr marL="3108960" indent="-27432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/>
            </a:lvl9pPr>
          </a:lstStyle>
          <a:p>
            <a:r>
              <a:rPr lang="ru-RU" sz="1700" dirty="0"/>
              <a:t>На </a:t>
            </a:r>
            <a:r>
              <a:rPr lang="ru-RU" sz="1700" dirty="0" err="1"/>
              <a:t>звороті</a:t>
            </a:r>
            <a:r>
              <a:rPr lang="ru-RU" sz="1700" dirty="0"/>
              <a:t> </a:t>
            </a:r>
            <a:r>
              <a:rPr lang="ru-RU" sz="1700" dirty="0" err="1"/>
              <a:t>цієї</a:t>
            </a:r>
            <a:r>
              <a:rPr lang="ru-RU" sz="1700" dirty="0"/>
              <a:t> </a:t>
            </a:r>
            <a:r>
              <a:rPr lang="ru-RU" sz="1700" dirty="0" err="1"/>
              <a:t>акварелі</a:t>
            </a:r>
            <a:r>
              <a:rPr lang="ru-RU" sz="1700" dirty="0"/>
              <a:t> – </a:t>
            </a:r>
            <a:r>
              <a:rPr lang="ru-RU" sz="1700" dirty="0" err="1"/>
              <a:t>ескіз</a:t>
            </a:r>
            <a:r>
              <a:rPr lang="ru-RU" sz="1700" dirty="0"/>
              <a:t> </a:t>
            </a:r>
            <a:r>
              <a:rPr lang="uk-UA" sz="1700" dirty="0" smtClean="0"/>
              <a:t>"</a:t>
            </a:r>
            <a:r>
              <a:rPr lang="ru-RU" sz="1700" dirty="0" smtClean="0"/>
              <a:t>Лавра </a:t>
            </a:r>
            <a:r>
              <a:rPr lang="ru-RU" sz="1700" dirty="0" err="1"/>
              <a:t>зі</a:t>
            </a:r>
            <a:r>
              <a:rPr lang="ru-RU" sz="1700" dirty="0"/>
              <a:t> </a:t>
            </a:r>
            <a:r>
              <a:rPr lang="ru-RU" sz="1700" dirty="0" smtClean="0"/>
              <a:t>сходу"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xmlns="" val="206608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Почаївська</a:t>
            </a:r>
            <a:r>
              <a:rPr lang="ru-RU" dirty="0"/>
              <a:t> Лавра </a:t>
            </a:r>
            <a:r>
              <a:rPr lang="ru-RU" dirty="0" err="1"/>
              <a:t>зі</a:t>
            </a:r>
            <a:r>
              <a:rPr lang="ru-RU" dirty="0"/>
              <a:t> сходу</a:t>
            </a:r>
          </a:p>
        </p:txBody>
      </p:sp>
      <p:pic>
        <p:nvPicPr>
          <p:cNvPr id="2050" name="Picture 2" descr="http://upload.wikimedia.org/wikipedia/uk/c/ce/Pochaiivs%27ka_lavra_zi_schodu_by_Shevchen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6939"/>
            <a:ext cx="4286250" cy="3162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323528" y="2359497"/>
            <a:ext cx="4392489" cy="387781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Акварель </a:t>
            </a:r>
            <a:r>
              <a:rPr lang="ru-RU" dirty="0" err="1"/>
              <a:t>займає</a:t>
            </a:r>
            <a:r>
              <a:rPr lang="ru-RU" dirty="0"/>
              <a:t> </a:t>
            </a:r>
            <a:r>
              <a:rPr lang="ru-RU" dirty="0" err="1"/>
              <a:t>проміжне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пейзажем і </a:t>
            </a:r>
            <a:r>
              <a:rPr lang="ru-RU" dirty="0" err="1"/>
              <a:t>жанровим</a:t>
            </a:r>
            <a:r>
              <a:rPr lang="ru-RU" dirty="0"/>
              <a:t> </a:t>
            </a:r>
            <a:r>
              <a:rPr lang="ru-RU" dirty="0" err="1"/>
              <a:t>малюнком</a:t>
            </a:r>
            <a:r>
              <a:rPr lang="ru-RU" dirty="0"/>
              <a:t>. </a:t>
            </a:r>
            <a:r>
              <a:rPr lang="ru-RU" dirty="0" err="1"/>
              <a:t>Помітно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сходу Лавра не так </a:t>
            </a:r>
            <a:r>
              <a:rPr lang="ru-RU" dirty="0" err="1"/>
              <a:t>ефектна</a:t>
            </a:r>
            <a:r>
              <a:rPr lang="ru-RU" dirty="0"/>
              <a:t>, як </a:t>
            </a:r>
            <a:r>
              <a:rPr lang="ru-RU" dirty="0" smtClean="0"/>
              <a:t>з </a:t>
            </a:r>
            <a:r>
              <a:rPr lang="ru-RU" dirty="0" err="1"/>
              <a:t>південного</a:t>
            </a:r>
            <a:r>
              <a:rPr lang="ru-RU" dirty="0"/>
              <a:t> боку. На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акварелі</a:t>
            </a:r>
            <a:r>
              <a:rPr lang="ru-RU" dirty="0"/>
              <a:t> – </a:t>
            </a:r>
            <a:r>
              <a:rPr lang="ru-RU" dirty="0" err="1"/>
              <a:t>міський</a:t>
            </a:r>
            <a:r>
              <a:rPr lang="ru-RU" dirty="0"/>
              <a:t> мотив з Лаврою на </a:t>
            </a:r>
            <a:r>
              <a:rPr lang="ru-RU" dirty="0" err="1"/>
              <a:t>задньому</a:t>
            </a:r>
            <a:r>
              <a:rPr lang="ru-RU" dirty="0"/>
              <a:t> </a:t>
            </a:r>
            <a:r>
              <a:rPr lang="ru-RU" dirty="0" err="1"/>
              <a:t>плані</a:t>
            </a:r>
            <a:r>
              <a:rPr lang="ru-RU" dirty="0"/>
              <a:t>. </a:t>
            </a:r>
            <a:r>
              <a:rPr lang="ru-RU" dirty="0" err="1"/>
              <a:t>Посеред</a:t>
            </a:r>
            <a:r>
              <a:rPr lang="ru-RU" dirty="0"/>
              <a:t> </a:t>
            </a:r>
            <a:r>
              <a:rPr lang="ru-RU" dirty="0" err="1"/>
              <a:t>вулиці</a:t>
            </a:r>
            <a:r>
              <a:rPr lang="ru-RU" dirty="0"/>
              <a:t> на горбку </a:t>
            </a:r>
            <a:r>
              <a:rPr lang="ru-RU" dirty="0" err="1"/>
              <a:t>височить</a:t>
            </a:r>
            <a:r>
              <a:rPr lang="ru-RU" dirty="0"/>
              <a:t> </a:t>
            </a:r>
            <a:r>
              <a:rPr lang="ru-RU" dirty="0" err="1"/>
              <a:t>дерев’яний</a:t>
            </a:r>
            <a:r>
              <a:rPr lang="ru-RU" dirty="0"/>
              <a:t> </a:t>
            </a:r>
            <a:r>
              <a:rPr lang="ru-RU" dirty="0" err="1"/>
              <a:t>Хрест</a:t>
            </a:r>
            <a:r>
              <a:rPr lang="ru-RU" dirty="0"/>
              <a:t>. З </a:t>
            </a:r>
            <a:r>
              <a:rPr lang="ru-RU" dirty="0" err="1"/>
              <a:t>ліва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один </a:t>
            </a:r>
            <a:r>
              <a:rPr lang="ru-RU" dirty="0" err="1"/>
              <a:t>Хрест</a:t>
            </a:r>
            <a:r>
              <a:rPr lang="ru-RU" dirty="0"/>
              <a:t>, </a:t>
            </a:r>
            <a:r>
              <a:rPr lang="ru-RU" dirty="0" err="1"/>
              <a:t>кам’яний</a:t>
            </a:r>
            <a:r>
              <a:rPr lang="ru-RU" dirty="0"/>
              <a:t>. Хата, </a:t>
            </a:r>
            <a:r>
              <a:rPr lang="ru-RU" dirty="0" err="1"/>
              <a:t>перехожі</a:t>
            </a:r>
            <a:r>
              <a:rPr lang="ru-RU" dirty="0"/>
              <a:t>, </a:t>
            </a:r>
            <a:r>
              <a:rPr lang="ru-RU" dirty="0" err="1"/>
              <a:t>тополі</a:t>
            </a:r>
            <a:r>
              <a:rPr lang="ru-RU" dirty="0"/>
              <a:t> </a:t>
            </a:r>
            <a:r>
              <a:rPr lang="ru-RU" dirty="0" err="1"/>
              <a:t>відволікають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, але й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підводять</a:t>
            </a:r>
            <a:r>
              <a:rPr lang="ru-RU" dirty="0"/>
              <a:t> </a:t>
            </a:r>
            <a:r>
              <a:rPr lang="ru-RU" dirty="0" err="1"/>
              <a:t>глядача</a:t>
            </a:r>
            <a:r>
              <a:rPr lang="ru-RU" dirty="0"/>
              <a:t> до </a:t>
            </a:r>
            <a:r>
              <a:rPr lang="ru-RU" dirty="0" err="1"/>
              <a:t>Лаври</a:t>
            </a:r>
            <a:r>
              <a:rPr lang="ru-RU" dirty="0"/>
              <a:t>. </a:t>
            </a:r>
            <a:r>
              <a:rPr lang="ru-RU" dirty="0" err="1"/>
              <a:t>Успенський</a:t>
            </a:r>
            <a:r>
              <a:rPr lang="ru-RU" dirty="0"/>
              <a:t> собор і фронтон Надвратного корпусу з </a:t>
            </a:r>
            <a:r>
              <a:rPr lang="ru-RU" dirty="0" err="1"/>
              <a:t>голубими</a:t>
            </a:r>
            <a:r>
              <a:rPr lang="ru-RU" dirty="0"/>
              <a:t> </a:t>
            </a:r>
            <a:r>
              <a:rPr lang="ru-RU" dirty="0" err="1"/>
              <a:t>дахами</a:t>
            </a:r>
            <a:r>
              <a:rPr lang="ru-RU" dirty="0"/>
              <a:t> </a:t>
            </a:r>
            <a:r>
              <a:rPr lang="ru-RU" dirty="0" err="1"/>
              <a:t>займають</a:t>
            </a:r>
            <a:r>
              <a:rPr lang="ru-RU" dirty="0"/>
              <a:t> центр </a:t>
            </a:r>
            <a:r>
              <a:rPr lang="ru-RU" dirty="0" err="1"/>
              <a:t>акварелі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74574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476672"/>
            <a:ext cx="7756263" cy="1054250"/>
          </a:xfrm>
        </p:spPr>
        <p:txBody>
          <a:bodyPr/>
          <a:lstStyle/>
          <a:p>
            <a:r>
              <a:rPr lang="ru-RU" sz="5000" dirty="0"/>
              <a:t>Вид на </a:t>
            </a:r>
            <a:r>
              <a:rPr lang="ru-RU" sz="5000" dirty="0" err="1"/>
              <a:t>околиці</a:t>
            </a:r>
            <a:r>
              <a:rPr lang="ru-RU" sz="5000" dirty="0"/>
              <a:t> з </a:t>
            </a:r>
            <a:r>
              <a:rPr lang="ru-RU" sz="5000" dirty="0" err="1"/>
              <a:t>тераси</a:t>
            </a:r>
            <a:r>
              <a:rPr lang="ru-RU" sz="5000" dirty="0"/>
              <a:t> </a:t>
            </a:r>
            <a:r>
              <a:rPr lang="ru-RU" sz="5000" dirty="0" err="1"/>
              <a:t>Почаївської</a:t>
            </a:r>
            <a:r>
              <a:rPr lang="ru-RU" sz="5000" dirty="0"/>
              <a:t> </a:t>
            </a:r>
            <a:r>
              <a:rPr lang="ru-RU" sz="5000" dirty="0" err="1"/>
              <a:t>Лаври</a:t>
            </a:r>
            <a:r>
              <a:rPr lang="ru-RU" sz="5000" dirty="0"/>
              <a:t> </a:t>
            </a:r>
          </a:p>
        </p:txBody>
      </p:sp>
      <p:sp>
        <p:nvSpPr>
          <p:cNvPr id="4" name="Объект 1"/>
          <p:cNvSpPr>
            <a:spLocks noGrp="1"/>
          </p:cNvSpPr>
          <p:nvPr>
            <p:ph idx="1"/>
          </p:nvPr>
        </p:nvSpPr>
        <p:spPr>
          <a:xfrm>
            <a:off x="107504" y="2359497"/>
            <a:ext cx="4608513" cy="3877815"/>
          </a:xfrm>
        </p:spPr>
        <p:txBody>
          <a:bodyPr>
            <a:normAutofit/>
          </a:bodyPr>
          <a:lstStyle/>
          <a:p>
            <a:pPr algn="just"/>
            <a:r>
              <a:rPr lang="ru-RU" sz="1900" dirty="0" err="1"/>
              <a:t>Привертає</a:t>
            </a:r>
            <a:r>
              <a:rPr lang="ru-RU" sz="1900" dirty="0"/>
              <a:t> </a:t>
            </a:r>
            <a:r>
              <a:rPr lang="ru-RU" sz="1900" dirty="0" err="1"/>
              <a:t>увагу</a:t>
            </a:r>
            <a:r>
              <a:rPr lang="ru-RU" sz="1900" dirty="0"/>
              <a:t> </a:t>
            </a:r>
            <a:r>
              <a:rPr lang="ru-RU" sz="1900" dirty="0" err="1"/>
              <a:t>вивірена</a:t>
            </a:r>
            <a:r>
              <a:rPr lang="ru-RU" sz="1900" dirty="0"/>
              <a:t>, продумана </a:t>
            </a:r>
            <a:r>
              <a:rPr lang="ru-RU" sz="1900" dirty="0" err="1"/>
              <a:t>композиція</a:t>
            </a:r>
            <a:r>
              <a:rPr lang="ru-RU" sz="1900" dirty="0"/>
              <a:t>, </a:t>
            </a:r>
            <a:r>
              <a:rPr lang="ru-RU" sz="1900" dirty="0" err="1"/>
              <a:t>геометричним</a:t>
            </a:r>
            <a:r>
              <a:rPr lang="ru-RU" sz="1900" dirty="0"/>
              <a:t> центром </a:t>
            </a:r>
            <a:r>
              <a:rPr lang="ru-RU" sz="1900" dirty="0" err="1"/>
              <a:t>якої</a:t>
            </a:r>
            <a:r>
              <a:rPr lang="ru-RU" sz="1900" dirty="0"/>
              <a:t> є декоративна ваза на </a:t>
            </a:r>
            <a:r>
              <a:rPr lang="ru-RU" sz="1900" dirty="0" err="1"/>
              <a:t>огорожі</a:t>
            </a:r>
            <a:r>
              <a:rPr lang="ru-RU" sz="1900" dirty="0"/>
              <a:t>. На </a:t>
            </a:r>
            <a:r>
              <a:rPr lang="ru-RU" sz="1900" dirty="0" err="1"/>
              <a:t>попередньому</a:t>
            </a:r>
            <a:r>
              <a:rPr lang="ru-RU" sz="1900" dirty="0"/>
              <a:t> </a:t>
            </a:r>
            <a:r>
              <a:rPr lang="ru-RU" sz="1900" dirty="0" err="1"/>
              <a:t>плані</a:t>
            </a:r>
            <a:r>
              <a:rPr lang="ru-RU" sz="1900" dirty="0"/>
              <a:t> художник </a:t>
            </a:r>
            <a:r>
              <a:rPr lang="ru-RU" sz="1900" dirty="0" err="1"/>
              <a:t>зобразив</a:t>
            </a:r>
            <a:r>
              <a:rPr lang="ru-RU" sz="1900" dirty="0"/>
              <a:t> </a:t>
            </a:r>
            <a:r>
              <a:rPr lang="ru-RU" sz="1900" dirty="0" err="1"/>
              <a:t>частину</a:t>
            </a:r>
            <a:r>
              <a:rPr lang="ru-RU" sz="1900" dirty="0"/>
              <a:t> </a:t>
            </a:r>
            <a:r>
              <a:rPr lang="ru-RU" sz="1900" dirty="0" err="1"/>
              <a:t>тераси</a:t>
            </a:r>
            <a:r>
              <a:rPr lang="ru-RU" sz="1900" dirty="0"/>
              <a:t> з </a:t>
            </a:r>
            <a:r>
              <a:rPr lang="ru-RU" sz="1900" dirty="0" err="1"/>
              <a:t>металевим</a:t>
            </a:r>
            <a:r>
              <a:rPr lang="ru-RU" sz="1900" dirty="0"/>
              <a:t> парапетом і </a:t>
            </a:r>
            <a:r>
              <a:rPr lang="ru-RU" sz="1900" dirty="0" err="1"/>
              <a:t>вхід</a:t>
            </a:r>
            <a:r>
              <a:rPr lang="ru-RU" sz="1900" dirty="0"/>
              <a:t> до </a:t>
            </a:r>
            <a:r>
              <a:rPr lang="ru-RU" sz="1900" dirty="0" err="1"/>
              <a:t>Успенського</a:t>
            </a:r>
            <a:r>
              <a:rPr lang="ru-RU" sz="1900" dirty="0"/>
              <a:t> собору. </a:t>
            </a:r>
            <a:r>
              <a:rPr lang="ru-RU" sz="1900" dirty="0" err="1"/>
              <a:t>Біля</a:t>
            </a:r>
            <a:r>
              <a:rPr lang="ru-RU" sz="1900" dirty="0"/>
              <a:t> входу – </a:t>
            </a:r>
            <a:r>
              <a:rPr lang="ru-RU" sz="1900" dirty="0" err="1"/>
              <a:t>дві</a:t>
            </a:r>
            <a:r>
              <a:rPr lang="ru-RU" sz="1900" dirty="0"/>
              <a:t> </a:t>
            </a:r>
            <a:r>
              <a:rPr lang="ru-RU" sz="1900" dirty="0" err="1"/>
              <a:t>масивні</a:t>
            </a:r>
            <a:r>
              <a:rPr lang="ru-RU" sz="1900" dirty="0"/>
              <a:t> </a:t>
            </a:r>
            <a:r>
              <a:rPr lang="ru-RU" sz="1900" dirty="0" err="1"/>
              <a:t>фігури</a:t>
            </a:r>
            <a:r>
              <a:rPr lang="ru-RU" sz="1900" dirty="0"/>
              <a:t> </a:t>
            </a:r>
            <a:r>
              <a:rPr lang="ru-RU" sz="1900" dirty="0" err="1"/>
              <a:t>монахів</a:t>
            </a:r>
            <a:r>
              <a:rPr lang="ru-RU" sz="1900" dirty="0"/>
              <a:t> у </a:t>
            </a:r>
            <a:r>
              <a:rPr lang="ru-RU" sz="1900" dirty="0" err="1"/>
              <a:t>високих</a:t>
            </a:r>
            <a:r>
              <a:rPr lang="ru-RU" sz="1900" dirty="0"/>
              <a:t> клобуках, з </a:t>
            </a:r>
            <a:r>
              <a:rPr lang="ru-RU" sz="1900" dirty="0" err="1"/>
              <a:t>рудими</a:t>
            </a:r>
            <a:r>
              <a:rPr lang="ru-RU" sz="1900" dirty="0"/>
              <a:t> </a:t>
            </a:r>
            <a:r>
              <a:rPr lang="ru-RU" sz="1900" dirty="0" smtClean="0"/>
              <a:t>бородами. </a:t>
            </a:r>
            <a:r>
              <a:rPr lang="ru-RU" sz="1900" dirty="0" err="1" smtClean="0"/>
              <a:t>Вдалині</a:t>
            </a:r>
            <a:r>
              <a:rPr lang="ru-RU" sz="1900" dirty="0" smtClean="0"/>
              <a:t> </a:t>
            </a:r>
            <a:r>
              <a:rPr lang="ru-RU" sz="1900" dirty="0" err="1"/>
              <a:t>видніється</a:t>
            </a:r>
            <a:r>
              <a:rPr lang="ru-RU" sz="1900" dirty="0"/>
              <a:t> гора </a:t>
            </a:r>
            <a:r>
              <a:rPr lang="ru-RU" sz="1900" dirty="0" err="1"/>
              <a:t>Підкамінь</a:t>
            </a:r>
            <a:r>
              <a:rPr lang="ru-RU" sz="1900" dirty="0"/>
              <a:t>. До </a:t>
            </a:r>
            <a:r>
              <a:rPr lang="ru-RU" sz="1900" dirty="0" err="1"/>
              <a:t>австрійського</a:t>
            </a:r>
            <a:r>
              <a:rPr lang="ru-RU" sz="1900" dirty="0"/>
              <a:t> села </a:t>
            </a:r>
            <a:r>
              <a:rPr lang="ru-RU" sz="1900" dirty="0" err="1"/>
              <a:t>Підкамінь</a:t>
            </a:r>
            <a:r>
              <a:rPr lang="ru-RU" sz="1900" dirty="0"/>
              <a:t> (</a:t>
            </a:r>
            <a:r>
              <a:rPr lang="ru-RU" sz="1900" dirty="0" err="1"/>
              <a:t>тепер</a:t>
            </a:r>
            <a:r>
              <a:rPr lang="ru-RU" sz="1900" dirty="0"/>
              <a:t> </a:t>
            </a:r>
            <a:r>
              <a:rPr lang="ru-RU" sz="1900" dirty="0" err="1"/>
              <a:t>Львівська</a:t>
            </a:r>
            <a:r>
              <a:rPr lang="ru-RU" sz="1900" dirty="0"/>
              <a:t> </a:t>
            </a:r>
            <a:r>
              <a:rPr lang="ru-RU" sz="1900" dirty="0" smtClean="0"/>
              <a:t>обл.), </a:t>
            </a:r>
            <a:r>
              <a:rPr lang="ru-RU" sz="1900" dirty="0"/>
              <a:t>в </a:t>
            </a:r>
            <a:r>
              <a:rPr lang="ru-RU" sz="1900" dirty="0" err="1"/>
              <a:t>якому</a:t>
            </a:r>
            <a:r>
              <a:rPr lang="ru-RU" sz="1900" dirty="0"/>
              <a:t> </a:t>
            </a:r>
            <a:r>
              <a:rPr lang="ru-RU" sz="1900" dirty="0" err="1"/>
              <a:t>хотів</a:t>
            </a:r>
            <a:r>
              <a:rPr lang="ru-RU" sz="1900" dirty="0"/>
              <a:t> </a:t>
            </a:r>
            <a:r>
              <a:rPr lang="ru-RU" sz="1900" dirty="0" err="1"/>
              <a:t>побувати</a:t>
            </a:r>
            <a:r>
              <a:rPr lang="ru-RU" sz="1900" dirty="0"/>
              <a:t> Т.Г. Шевченко, по </a:t>
            </a:r>
            <a:r>
              <a:rPr lang="ru-RU" sz="1900" dirty="0" err="1"/>
              <a:t>прямій</a:t>
            </a:r>
            <a:r>
              <a:rPr lang="ru-RU" sz="1900" dirty="0"/>
              <a:t> </a:t>
            </a:r>
            <a:r>
              <a:rPr lang="ru-RU" sz="1900" dirty="0" err="1"/>
              <a:t>близько</a:t>
            </a:r>
            <a:r>
              <a:rPr lang="ru-RU" sz="1900" dirty="0"/>
              <a:t> 20 </a:t>
            </a:r>
            <a:r>
              <a:rPr lang="ru-RU" sz="1900" dirty="0" err="1"/>
              <a:t>кілометрів</a:t>
            </a:r>
            <a:r>
              <a:rPr lang="ru-RU" sz="1900" dirty="0"/>
              <a:t>.</a:t>
            </a:r>
          </a:p>
        </p:txBody>
      </p:sp>
      <p:pic>
        <p:nvPicPr>
          <p:cNvPr id="3074" name="Picture 2" descr="http://upload.wikimedia.org/wikipedia/uk/3/33/Vyd_na_okolyci_z_terasy_Pochaiivs%27koii_lavry_by_Shevchen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4241386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917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476672"/>
            <a:ext cx="7756263" cy="1054250"/>
          </a:xfrm>
        </p:spPr>
        <p:txBody>
          <a:bodyPr/>
          <a:lstStyle/>
          <a:p>
            <a:r>
              <a:rPr lang="ru-RU" sz="5000" dirty="0" smtClean="0"/>
              <a:t>Собор </a:t>
            </a:r>
            <a:r>
              <a:rPr lang="ru-RU" sz="5000" dirty="0" err="1"/>
              <a:t>Почаївської</a:t>
            </a:r>
            <a:r>
              <a:rPr lang="ru-RU" sz="5000" dirty="0"/>
              <a:t> </a:t>
            </a:r>
            <a:r>
              <a:rPr lang="ru-RU" sz="5000" dirty="0" err="1" smtClean="0"/>
              <a:t>Лаври</a:t>
            </a:r>
            <a:r>
              <a:rPr lang="ru-RU" dirty="0"/>
              <a:t/>
            </a:r>
            <a:br>
              <a:rPr lang="ru-RU" dirty="0"/>
            </a:br>
            <a:r>
              <a:rPr lang="ru-RU" sz="3200" dirty="0" smtClean="0"/>
              <a:t>(</a:t>
            </a:r>
            <a:r>
              <a:rPr lang="ru-RU" sz="3200" dirty="0" err="1" smtClean="0"/>
              <a:t>внутрішній</a:t>
            </a:r>
            <a:r>
              <a:rPr lang="ru-RU" sz="3200" dirty="0" smtClean="0"/>
              <a:t> </a:t>
            </a:r>
            <a:r>
              <a:rPr lang="ru-RU" sz="3200" dirty="0" err="1"/>
              <a:t>вигляд</a:t>
            </a:r>
            <a:r>
              <a:rPr lang="ru-RU" sz="3200" dirty="0"/>
              <a:t>)</a:t>
            </a:r>
          </a:p>
        </p:txBody>
      </p:sp>
      <p:sp>
        <p:nvSpPr>
          <p:cNvPr id="4" name="Объект 1"/>
          <p:cNvSpPr>
            <a:spLocks noGrp="1"/>
          </p:cNvSpPr>
          <p:nvPr>
            <p:ph idx="1"/>
          </p:nvPr>
        </p:nvSpPr>
        <p:spPr>
          <a:xfrm>
            <a:off x="179512" y="2204864"/>
            <a:ext cx="5040560" cy="3877815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300" dirty="0" err="1"/>
              <a:t>Вертикальний</a:t>
            </a:r>
            <a:r>
              <a:rPr lang="ru-RU" sz="2300" dirty="0"/>
              <a:t> формат </a:t>
            </a:r>
            <a:r>
              <a:rPr lang="ru-RU" sz="2300" dirty="0" err="1"/>
              <a:t>акварелі</a:t>
            </a:r>
            <a:r>
              <a:rPr lang="ru-RU" sz="2300" dirty="0"/>
              <a:t> дав </a:t>
            </a:r>
            <a:r>
              <a:rPr lang="ru-RU" sz="2300" dirty="0" err="1"/>
              <a:t>змогу</a:t>
            </a:r>
            <a:r>
              <a:rPr lang="ru-RU" sz="2300" dirty="0"/>
              <a:t> </a:t>
            </a:r>
            <a:r>
              <a:rPr lang="ru-RU" sz="2300" dirty="0" err="1"/>
              <a:t>краще</a:t>
            </a:r>
            <a:r>
              <a:rPr lang="ru-RU" sz="2300" dirty="0"/>
              <a:t> </a:t>
            </a:r>
            <a:r>
              <a:rPr lang="ru-RU" sz="2300" dirty="0" err="1" smtClean="0"/>
              <a:t>зкомпонувати</a:t>
            </a:r>
            <a:r>
              <a:rPr lang="ru-RU" sz="2300" dirty="0" smtClean="0"/>
              <a:t> </a:t>
            </a:r>
            <a:r>
              <a:rPr lang="ru-RU" sz="2300" dirty="0" err="1"/>
              <a:t>інтер’єр</a:t>
            </a:r>
            <a:r>
              <a:rPr lang="ru-RU" sz="2300" dirty="0"/>
              <a:t> </a:t>
            </a:r>
            <a:r>
              <a:rPr lang="ru-RU" sz="2300" dirty="0" err="1"/>
              <a:t>Успенського</a:t>
            </a:r>
            <a:r>
              <a:rPr lang="ru-RU" sz="2300" dirty="0"/>
              <a:t> собору з </a:t>
            </a:r>
            <a:r>
              <a:rPr lang="ru-RU" sz="2300" dirty="0" err="1"/>
              <a:t>його</a:t>
            </a:r>
            <a:r>
              <a:rPr lang="ru-RU" sz="2300" dirty="0"/>
              <a:t> </a:t>
            </a:r>
            <a:r>
              <a:rPr lang="ru-RU" sz="2300" dirty="0" err="1"/>
              <a:t>високими</a:t>
            </a:r>
            <a:r>
              <a:rPr lang="ru-RU" sz="2300" dirty="0"/>
              <a:t> </a:t>
            </a:r>
            <a:r>
              <a:rPr lang="ru-RU" sz="2300" dirty="0" err="1" smtClean="0"/>
              <a:t>склепіннями</a:t>
            </a:r>
            <a:r>
              <a:rPr lang="ru-RU" sz="2300" dirty="0" smtClean="0"/>
              <a:t>. Три </a:t>
            </a:r>
            <a:r>
              <a:rPr lang="ru-RU" sz="2300" dirty="0" err="1"/>
              <a:t>постаті</a:t>
            </a:r>
            <a:r>
              <a:rPr lang="ru-RU" sz="2300" dirty="0"/>
              <a:t> </a:t>
            </a:r>
            <a:r>
              <a:rPr lang="ru-RU" sz="2300" dirty="0" err="1"/>
              <a:t>ченців</a:t>
            </a:r>
            <a:r>
              <a:rPr lang="ru-RU" sz="2300" dirty="0"/>
              <a:t> на </a:t>
            </a:r>
            <a:r>
              <a:rPr lang="ru-RU" sz="2300" dirty="0" err="1"/>
              <a:t>різних</a:t>
            </a:r>
            <a:r>
              <a:rPr lang="ru-RU" sz="2300" dirty="0"/>
              <a:t> </a:t>
            </a:r>
            <a:r>
              <a:rPr lang="ru-RU" sz="2300" dirty="0" err="1"/>
              <a:t>відстанях</a:t>
            </a:r>
            <a:r>
              <a:rPr lang="ru-RU" sz="2300" dirty="0"/>
              <a:t> </a:t>
            </a:r>
            <a:r>
              <a:rPr lang="ru-RU" sz="2300" dirty="0" err="1"/>
              <a:t>сприяють</a:t>
            </a:r>
            <a:r>
              <a:rPr lang="ru-RU" sz="2300" dirty="0"/>
              <a:t> </a:t>
            </a:r>
            <a:r>
              <a:rPr lang="ru-RU" sz="2300" dirty="0" err="1"/>
              <a:t>виявленню</a:t>
            </a:r>
            <a:r>
              <a:rPr lang="ru-RU" sz="2300" dirty="0"/>
              <a:t> </a:t>
            </a:r>
            <a:r>
              <a:rPr lang="ru-RU" sz="2300" dirty="0" err="1"/>
              <a:t>глибини</a:t>
            </a:r>
            <a:r>
              <a:rPr lang="ru-RU" sz="2300" dirty="0"/>
              <a:t> простору. Очевидно, для </a:t>
            </a:r>
            <a:r>
              <a:rPr lang="ru-RU" sz="2300" dirty="0" err="1"/>
              <a:t>збереження</a:t>
            </a:r>
            <a:r>
              <a:rPr lang="ru-RU" sz="2300" dirty="0"/>
              <a:t> </a:t>
            </a:r>
            <a:r>
              <a:rPr lang="ru-RU" sz="2300" dirty="0" err="1"/>
              <a:t>цільності</a:t>
            </a:r>
            <a:r>
              <a:rPr lang="ru-RU" sz="2300" dirty="0"/>
              <a:t> </a:t>
            </a:r>
            <a:r>
              <a:rPr lang="ru-RU" sz="2300" dirty="0" err="1"/>
              <a:t>інтер’єру</a:t>
            </a:r>
            <a:r>
              <a:rPr lang="ru-RU" sz="2300" dirty="0"/>
              <a:t> художник </a:t>
            </a:r>
            <a:r>
              <a:rPr lang="ru-RU" sz="2300" dirty="0" err="1"/>
              <a:t>відмовився</a:t>
            </a:r>
            <a:r>
              <a:rPr lang="ru-RU" sz="2300" dirty="0"/>
              <a:t> </a:t>
            </a:r>
            <a:r>
              <a:rPr lang="ru-RU" sz="2300" dirty="0" err="1"/>
              <a:t>від</a:t>
            </a:r>
            <a:r>
              <a:rPr lang="ru-RU" sz="2300" dirty="0"/>
              <a:t> </a:t>
            </a:r>
            <a:r>
              <a:rPr lang="ru-RU" sz="2300" dirty="0" err="1"/>
              <a:t>зображення</a:t>
            </a:r>
            <a:r>
              <a:rPr lang="ru-RU" sz="2300" dirty="0"/>
              <a:t> </a:t>
            </a:r>
            <a:r>
              <a:rPr lang="ru-RU" sz="2300" dirty="0" err="1"/>
              <a:t>розписів</a:t>
            </a:r>
            <a:r>
              <a:rPr lang="ru-RU" sz="2300" dirty="0"/>
              <a:t> на </a:t>
            </a:r>
            <a:r>
              <a:rPr lang="ru-RU" sz="2300" dirty="0" err="1"/>
              <a:t>стінах</a:t>
            </a:r>
            <a:r>
              <a:rPr lang="ru-RU" sz="2300" dirty="0"/>
              <a:t>, </a:t>
            </a:r>
            <a:r>
              <a:rPr lang="ru-RU" sz="2300" dirty="0" err="1"/>
              <a:t>орнаментів</a:t>
            </a:r>
            <a:r>
              <a:rPr lang="ru-RU" sz="2300" dirty="0"/>
              <a:t> і </a:t>
            </a:r>
            <a:r>
              <a:rPr lang="ru-RU" sz="2300" dirty="0" err="1"/>
              <a:t>написів</a:t>
            </a:r>
            <a:r>
              <a:rPr lang="ru-RU" sz="2300" dirty="0"/>
              <a:t> по краю арок. </a:t>
            </a:r>
            <a:r>
              <a:rPr lang="ru-RU" sz="2300" dirty="0" err="1"/>
              <a:t>Виділені</a:t>
            </a:r>
            <a:r>
              <a:rPr lang="ru-RU" sz="2300" dirty="0"/>
              <a:t> </a:t>
            </a:r>
            <a:r>
              <a:rPr lang="ru-RU" sz="2300" dirty="0" err="1"/>
              <a:t>лише</a:t>
            </a:r>
            <a:r>
              <a:rPr lang="ru-RU" sz="2300" dirty="0"/>
              <a:t> </a:t>
            </a:r>
            <a:r>
              <a:rPr lang="ru-RU" sz="2300" dirty="0" err="1"/>
              <a:t>ікони</a:t>
            </a:r>
            <a:r>
              <a:rPr lang="ru-RU" sz="2300" dirty="0"/>
              <a:t> в </a:t>
            </a:r>
            <a:r>
              <a:rPr lang="ru-RU" sz="2300" dirty="0" err="1"/>
              <a:t>різьблених</a:t>
            </a:r>
            <a:r>
              <a:rPr lang="ru-RU" sz="2300" dirty="0"/>
              <a:t> </a:t>
            </a:r>
            <a:r>
              <a:rPr lang="ru-RU" sz="2300" dirty="0" err="1" smtClean="0"/>
              <a:t>із</a:t>
            </a:r>
            <a:r>
              <a:rPr lang="ru-RU" sz="2300" dirty="0" smtClean="0"/>
              <a:t> </a:t>
            </a:r>
            <a:r>
              <a:rPr lang="ru-RU" sz="2300" dirty="0"/>
              <a:t>позолотою </a:t>
            </a:r>
            <a:r>
              <a:rPr lang="ru-RU" sz="2300" dirty="0" smtClean="0"/>
              <a:t>рамах.</a:t>
            </a:r>
          </a:p>
          <a:p>
            <a:pPr algn="just"/>
            <a:endParaRPr lang="ru-RU" dirty="0"/>
          </a:p>
        </p:txBody>
      </p:sp>
      <p:pic>
        <p:nvPicPr>
          <p:cNvPr id="4098" name="Picture 2" descr="http://4.bp.blogspot.com/_vuJN0F84m2o/S7XKA23FaBI/AAAAAAAAAFQ/hyR8dRtnW38/s1600/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233313" cy="4216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rId3" action="ppaction://hlinksldjump" highlightClick="1"/>
          </p:cNvPr>
          <p:cNvSpPr/>
          <p:nvPr/>
        </p:nvSpPr>
        <p:spPr>
          <a:xfrm>
            <a:off x="6695728" y="6453336"/>
            <a:ext cx="2412776" cy="404664"/>
          </a:xfrm>
          <a:prstGeom prst="actionButtonBlank">
            <a:avLst/>
          </a:prstGeom>
          <a:solidFill>
            <a:schemeClr val="bg2"/>
          </a:solidFill>
          <a:ln>
            <a:solidFill>
              <a:schemeClr val="bg2"/>
            </a:solidFill>
          </a:ln>
          <a:scene3d>
            <a:camera prst="orthographicFront">
              <a:rot lat="20999999" lon="0" rev="0"/>
            </a:camera>
            <a:lightRig rig="threePt" dir="t"/>
          </a:scene3d>
          <a:sp3d prstMaterial="softEdge">
            <a:bevelT w="152400" h="50800" prst="softRound"/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Дорогами Волині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9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3412901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акварелі</a:t>
            </a:r>
            <a:r>
              <a:rPr lang="ru-RU" dirty="0"/>
              <a:t> </a:t>
            </a:r>
            <a:r>
              <a:rPr lang="ru-RU" dirty="0" err="1"/>
              <a:t>зберігаються</a:t>
            </a:r>
            <a:r>
              <a:rPr lang="ru-RU" dirty="0"/>
              <a:t> у </a:t>
            </a:r>
            <a:r>
              <a:rPr lang="ru-RU" dirty="0" err="1"/>
              <a:t>Київському</a:t>
            </a:r>
            <a:r>
              <a:rPr lang="ru-RU" dirty="0"/>
              <a:t> державному </a:t>
            </a:r>
            <a:r>
              <a:rPr lang="ru-RU" dirty="0" err="1"/>
              <a:t>музеї</a:t>
            </a:r>
            <a:r>
              <a:rPr lang="ru-RU" dirty="0"/>
              <a:t> Т.Г. </a:t>
            </a:r>
            <a:r>
              <a:rPr lang="ru-RU" dirty="0" err="1"/>
              <a:t>Шевченка</a:t>
            </a:r>
            <a:r>
              <a:rPr lang="ru-RU" dirty="0"/>
              <a:t> АНУ. Є </a:t>
            </a:r>
            <a:r>
              <a:rPr lang="ru-RU" dirty="0" err="1"/>
              <a:t>дані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Почаєві</a:t>
            </a:r>
            <a:r>
              <a:rPr lang="ru-RU" dirty="0"/>
              <a:t> Т.Г. Шевченко </a:t>
            </a:r>
            <a:r>
              <a:rPr lang="ru-RU" dirty="0" err="1"/>
              <a:t>зустрічався</a:t>
            </a:r>
            <a:r>
              <a:rPr lang="ru-RU" dirty="0"/>
              <a:t> з </a:t>
            </a:r>
            <a:r>
              <a:rPr lang="ru-RU" dirty="0" err="1"/>
              <a:t>польським</a:t>
            </a:r>
            <a:r>
              <a:rPr lang="ru-RU" dirty="0"/>
              <a:t> </a:t>
            </a:r>
            <a:r>
              <a:rPr lang="ru-RU" dirty="0" err="1"/>
              <a:t>скрипалем</a:t>
            </a:r>
            <a:r>
              <a:rPr lang="ru-RU" dirty="0"/>
              <a:t> </a:t>
            </a:r>
            <a:r>
              <a:rPr lang="ru-RU" dirty="0" err="1"/>
              <a:t>віртуозом</a:t>
            </a:r>
            <a:r>
              <a:rPr lang="ru-RU" dirty="0"/>
              <a:t> і композитором </a:t>
            </a:r>
            <a:r>
              <a:rPr lang="ru-RU" dirty="0" err="1"/>
              <a:t>Каролем</a:t>
            </a:r>
            <a:r>
              <a:rPr lang="ru-RU" dirty="0"/>
              <a:t> </a:t>
            </a:r>
            <a:r>
              <a:rPr lang="ru-RU" dirty="0" err="1" smtClean="0"/>
              <a:t>Ліпінським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 smtClean="0"/>
              <a:t>Дослідники</a:t>
            </a:r>
            <a:r>
              <a:rPr lang="ru-RU" dirty="0" smtClean="0"/>
              <a:t> </a:t>
            </a:r>
            <a:r>
              <a:rPr lang="ru-RU" dirty="0" err="1"/>
              <a:t>вважають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Шевченко </a:t>
            </a:r>
            <a:r>
              <a:rPr lang="ru-RU" dirty="0" err="1"/>
              <a:t>відвідав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села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містечка</a:t>
            </a:r>
            <a:r>
              <a:rPr lang="ru-RU" dirty="0"/>
              <a:t> – </a:t>
            </a:r>
            <a:r>
              <a:rPr lang="ru-RU" dirty="0" err="1"/>
              <a:t>Крутнів</a:t>
            </a:r>
            <a:r>
              <a:rPr lang="ru-RU" dirty="0"/>
              <a:t>, </a:t>
            </a:r>
            <a:r>
              <a:rPr lang="ru-RU" dirty="0" err="1"/>
              <a:t>Лідихів</a:t>
            </a:r>
            <a:r>
              <a:rPr lang="ru-RU" dirty="0"/>
              <a:t>, </a:t>
            </a:r>
            <a:r>
              <a:rPr lang="ru-RU" dirty="0" err="1"/>
              <a:t>Лопушно</a:t>
            </a:r>
            <a:r>
              <a:rPr lang="ru-RU" dirty="0"/>
              <a:t>, Лосятин та </a:t>
            </a:r>
            <a:r>
              <a:rPr lang="ru-RU" dirty="0" err="1"/>
              <a:t>інші</a:t>
            </a:r>
            <a:r>
              <a:rPr lang="ru-RU" dirty="0" smtClean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Стежинками</a:t>
            </a:r>
            <a:r>
              <a:rPr lang="ru-RU" dirty="0" smtClean="0"/>
              <a:t> </a:t>
            </a:r>
            <a:r>
              <a:rPr lang="ru-RU" dirty="0" err="1" smtClean="0"/>
              <a:t>Почаєва</a:t>
            </a:r>
            <a:endParaRPr lang="ru-RU" dirty="0"/>
          </a:p>
        </p:txBody>
      </p:sp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6695728" y="6453336"/>
            <a:ext cx="2412776" cy="404664"/>
          </a:xfrm>
          <a:prstGeom prst="actionButtonBlank">
            <a:avLst/>
          </a:prstGeom>
          <a:solidFill>
            <a:schemeClr val="bg2"/>
          </a:solidFill>
          <a:ln>
            <a:solidFill>
              <a:schemeClr val="bg2"/>
            </a:solidFill>
          </a:ln>
          <a:scene3d>
            <a:camera prst="orthographicFront">
              <a:rot lat="20999999" lon="0" rev="0"/>
            </a:camera>
            <a:lightRig rig="threePt" dir="t"/>
          </a:scene3d>
          <a:sp3d prstMaterial="softEdge">
            <a:bevelT w="152400" h="50800" prst="softRound"/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Дорогами Волині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35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060848"/>
            <a:ext cx="7745505" cy="3877815"/>
          </a:xfrm>
        </p:spPr>
        <p:txBody>
          <a:bodyPr/>
          <a:lstStyle/>
          <a:p>
            <a:pPr algn="just"/>
            <a:r>
              <a:rPr lang="ru-RU" dirty="0"/>
              <a:t>Є </a:t>
            </a:r>
            <a:r>
              <a:rPr lang="ru-RU" dirty="0" err="1"/>
              <a:t>людські</a:t>
            </a:r>
            <a:r>
              <a:rPr lang="ru-RU" dirty="0"/>
              <a:t> </a:t>
            </a:r>
            <a:r>
              <a:rPr lang="ru-RU" dirty="0" err="1"/>
              <a:t>постаті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назавше</a:t>
            </a:r>
            <a:r>
              <a:rPr lang="ru-RU" dirty="0"/>
              <a:t> </a:t>
            </a:r>
            <a:r>
              <a:rPr lang="ru-RU" dirty="0" err="1"/>
              <a:t>залишаються</a:t>
            </a:r>
            <a:r>
              <a:rPr lang="ru-RU" dirty="0"/>
              <a:t> у </a:t>
            </a:r>
            <a:r>
              <a:rPr lang="ru-RU" dirty="0" err="1"/>
              <a:t>пам’яті</a:t>
            </a:r>
            <a:r>
              <a:rPr lang="ru-RU" dirty="0"/>
              <a:t> </a:t>
            </a:r>
            <a:r>
              <a:rPr lang="ru-RU" dirty="0" err="1"/>
              <a:t>поколінь</a:t>
            </a:r>
            <a:r>
              <a:rPr lang="ru-RU" dirty="0"/>
              <a:t>. До них </a:t>
            </a:r>
            <a:r>
              <a:rPr lang="ru-RU" dirty="0" err="1"/>
              <a:t>належить</a:t>
            </a:r>
            <a:r>
              <a:rPr lang="ru-RU" dirty="0"/>
              <a:t> і </a:t>
            </a:r>
            <a:r>
              <a:rPr lang="ru-RU" dirty="0" err="1"/>
              <a:t>геніальний</a:t>
            </a:r>
            <a:r>
              <a:rPr lang="ru-RU" dirty="0"/>
              <a:t> Тарас Шевченко,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нерозривно</a:t>
            </a:r>
            <a:r>
              <a:rPr lang="ru-RU" dirty="0"/>
              <a:t> </a:t>
            </a:r>
            <a:r>
              <a:rPr lang="ru-RU" dirty="0" err="1"/>
              <a:t>пов’язане</a:t>
            </a:r>
            <a:r>
              <a:rPr lang="ru-RU" dirty="0"/>
              <a:t> з </a:t>
            </a:r>
            <a:r>
              <a:rPr lang="ru-RU" dirty="0" err="1"/>
              <a:t>волинським</a:t>
            </a:r>
            <a:r>
              <a:rPr lang="ru-RU" dirty="0"/>
              <a:t> </a:t>
            </a:r>
            <a:r>
              <a:rPr lang="ru-RU" dirty="0" err="1"/>
              <a:t>Тернопіллям</a:t>
            </a:r>
            <a:r>
              <a:rPr lang="ru-RU" dirty="0"/>
              <a:t>.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тут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побував</a:t>
            </a:r>
            <a:r>
              <a:rPr lang="ru-RU" dirty="0"/>
              <a:t> </a:t>
            </a:r>
            <a:r>
              <a:rPr lang="ru-RU" dirty="0" err="1"/>
              <a:t>восени</a:t>
            </a:r>
            <a:r>
              <a:rPr lang="ru-RU" dirty="0"/>
              <a:t> 1846-го, </a:t>
            </a:r>
            <a:r>
              <a:rPr lang="ru-RU" dirty="0" err="1"/>
              <a:t>працюючи</a:t>
            </a:r>
            <a:r>
              <a:rPr lang="ru-RU" dirty="0"/>
              <a:t> у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археографічної</a:t>
            </a:r>
            <a:r>
              <a:rPr lang="ru-RU" dirty="0"/>
              <a:t> </a:t>
            </a:r>
            <a:r>
              <a:rPr lang="ru-RU" dirty="0" err="1"/>
              <a:t>комісії</a:t>
            </a:r>
            <a:r>
              <a:rPr lang="ru-RU" dirty="0"/>
              <a:t>. </a:t>
            </a:r>
            <a:r>
              <a:rPr lang="ru-RU" dirty="0" err="1"/>
              <a:t>Збираючи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для </a:t>
            </a:r>
            <a:r>
              <a:rPr lang="ru-RU" dirty="0" err="1"/>
              <a:t>неї</a:t>
            </a:r>
            <a:r>
              <a:rPr lang="ru-RU" dirty="0"/>
              <a:t>, </a:t>
            </a:r>
            <a:r>
              <a:rPr lang="ru-RU" dirty="0" err="1"/>
              <a:t>Кобзар</a:t>
            </a:r>
            <a:r>
              <a:rPr lang="ru-RU" dirty="0"/>
              <a:t> </a:t>
            </a:r>
            <a:r>
              <a:rPr lang="ru-RU" dirty="0" err="1"/>
              <a:t>відвідав</a:t>
            </a:r>
            <a:r>
              <a:rPr lang="ru-RU" dirty="0"/>
              <a:t> </a:t>
            </a:r>
            <a:r>
              <a:rPr lang="ru-RU" dirty="0" err="1"/>
              <a:t>Кременець</a:t>
            </a:r>
            <a:r>
              <a:rPr lang="ru-RU" dirty="0"/>
              <a:t>, </a:t>
            </a:r>
            <a:r>
              <a:rPr lang="ru-RU" dirty="0" err="1"/>
              <a:t>Почаїв</a:t>
            </a:r>
            <a:r>
              <a:rPr lang="ru-RU" dirty="0"/>
              <a:t> та </a:t>
            </a:r>
            <a:r>
              <a:rPr lang="ru-RU" dirty="0" err="1"/>
              <a:t>Вишнівець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56263" cy="1054250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цих</a:t>
            </a:r>
            <a:r>
              <a:rPr lang="ru-RU" dirty="0"/>
              <a:t> краях </a:t>
            </a:r>
            <a:r>
              <a:rPr lang="ru-RU" dirty="0" err="1" smtClean="0"/>
              <a:t>бував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Тарас </a:t>
            </a:r>
            <a:r>
              <a:rPr lang="ru-RU" dirty="0"/>
              <a:t>Шевченко</a:t>
            </a:r>
          </a:p>
        </p:txBody>
      </p:sp>
      <p:pic>
        <p:nvPicPr>
          <p:cNvPr id="3077" name="Picture 5" descr="&amp;Fcy;&amp;acy;&amp;jcy;&amp;lcy;:Kremenetz 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25542"/>
            <a:ext cx="1368152" cy="187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ile:Alex K Korybut-Wyshnevetski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92233"/>
            <a:ext cx="1619323" cy="191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File:Pocai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627" l="0" r="99153">
                        <a14:foregroundMark x1="27542" y1="84701" x2="76695" y2="85821"/>
                        <a14:foregroundMark x1="30085" y1="89179" x2="63983" y2="89552"/>
                        <a14:foregroundMark x1="36017" y1="40672" x2="76695" y2="75746"/>
                        <a14:foregroundMark x1="74576" y1="23881" x2="13136" y2="82090"/>
                        <a14:foregroundMark x1="38136" y1="25373" x2="64407" y2="88060"/>
                        <a14:foregroundMark x1="67373" y1="24254" x2="33475" y2="70896"/>
                        <a14:foregroundMark x1="47034" y1="22761" x2="56356" y2="71269"/>
                        <a14:foregroundMark x1="66525" y1="33955" x2="59746" y2="68657"/>
                        <a14:foregroundMark x1="61864" y1="30970" x2="46610" y2="59328"/>
                        <a14:foregroundMark x1="56780" y1="30224" x2="53814" y2="48881"/>
                        <a14:foregroundMark x1="53814" y1="26119" x2="51271" y2="48881"/>
                        <a14:foregroundMark x1="65678" y1="48134" x2="30085" y2="74627"/>
                        <a14:foregroundMark x1="39407" y1="72015" x2="40678" y2="83582"/>
                        <a14:foregroundMark x1="62288" y1="41045" x2="61441" y2="50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80650"/>
            <a:ext cx="1626192" cy="184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470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err="1"/>
              <a:t>Наприкінці</a:t>
            </a:r>
            <a:r>
              <a:rPr lang="ru-RU" dirty="0"/>
              <a:t> </a:t>
            </a:r>
            <a:r>
              <a:rPr lang="ru-RU" dirty="0" err="1"/>
              <a:t>жовтня</a:t>
            </a:r>
            <a:r>
              <a:rPr lang="ru-RU" dirty="0"/>
              <a:t> на початку листопада 1846 року Тарас Шевченко </a:t>
            </a:r>
            <a:r>
              <a:rPr lang="ru-RU" dirty="0" err="1"/>
              <a:t>виїхав</a:t>
            </a:r>
            <a:r>
              <a:rPr lang="ru-RU" dirty="0"/>
              <a:t> з </a:t>
            </a:r>
            <a:r>
              <a:rPr lang="ru-RU" dirty="0" err="1"/>
              <a:t>Почаєва</a:t>
            </a:r>
            <a:r>
              <a:rPr lang="ru-RU" dirty="0"/>
              <a:t> до Кременця. </a:t>
            </a:r>
            <a:r>
              <a:rPr lang="ru-RU" dirty="0" err="1"/>
              <a:t>Приміром</a:t>
            </a:r>
            <a:r>
              <a:rPr lang="ru-RU" dirty="0"/>
              <a:t>, у </a:t>
            </a:r>
            <a:r>
              <a:rPr lang="ru-RU" dirty="0" err="1"/>
              <a:t>повісті</a:t>
            </a:r>
            <a:r>
              <a:rPr lang="ru-RU" dirty="0"/>
              <a:t> «Варнак» </a:t>
            </a:r>
            <a:r>
              <a:rPr lang="ru-RU" dirty="0" err="1"/>
              <a:t>читаємо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рядки: </a:t>
            </a:r>
            <a:r>
              <a:rPr lang="ru-RU" i="1" dirty="0" smtClean="0"/>
              <a:t>"</a:t>
            </a:r>
            <a:r>
              <a:rPr lang="ru-RU" i="1" dirty="0" err="1" smtClean="0"/>
              <a:t>Повертаючись</a:t>
            </a:r>
            <a:r>
              <a:rPr lang="ru-RU" i="1" dirty="0" smtClean="0"/>
              <a:t> </a:t>
            </a:r>
            <a:r>
              <a:rPr lang="ru-RU" i="1" dirty="0"/>
              <a:t>з </a:t>
            </a:r>
            <a:r>
              <a:rPr lang="ru-RU" i="1" dirty="0" err="1"/>
              <a:t>Почаєва</a:t>
            </a:r>
            <a:r>
              <a:rPr lang="ru-RU" i="1" dirty="0"/>
              <a:t>, я </a:t>
            </a:r>
            <a:r>
              <a:rPr lang="ru-RU" i="1" dirty="0" err="1"/>
              <a:t>завітав</a:t>
            </a:r>
            <a:r>
              <a:rPr lang="ru-RU" i="1" dirty="0"/>
              <a:t> до </a:t>
            </a:r>
            <a:r>
              <a:rPr lang="ru-RU" i="1" dirty="0" err="1"/>
              <a:t>Крем’янця</a:t>
            </a:r>
            <a:r>
              <a:rPr lang="ru-RU" i="1" dirty="0"/>
              <a:t>. </a:t>
            </a:r>
            <a:r>
              <a:rPr lang="ru-RU" i="1" dirty="0" err="1"/>
              <a:t>Подивитися</a:t>
            </a:r>
            <a:r>
              <a:rPr lang="ru-RU" i="1" dirty="0"/>
              <a:t> на королеву Бону і на </a:t>
            </a:r>
            <a:r>
              <a:rPr lang="ru-RU" i="1" dirty="0" err="1"/>
              <a:t>споруджені</a:t>
            </a:r>
            <a:r>
              <a:rPr lang="ru-RU" i="1" dirty="0"/>
              <a:t> в той час </a:t>
            </a:r>
            <a:r>
              <a:rPr lang="ru-RU" i="1" dirty="0" err="1"/>
              <a:t>палати</a:t>
            </a:r>
            <a:r>
              <a:rPr lang="ru-RU" i="1" dirty="0"/>
              <a:t> </a:t>
            </a:r>
            <a:r>
              <a:rPr lang="ru-RU" i="1" dirty="0" err="1"/>
              <a:t>чи</a:t>
            </a:r>
            <a:r>
              <a:rPr lang="ru-RU" i="1" dirty="0"/>
              <a:t> </a:t>
            </a:r>
            <a:r>
              <a:rPr lang="ru-RU" i="1" dirty="0" err="1"/>
              <a:t>кляштор</a:t>
            </a:r>
            <a:r>
              <a:rPr lang="ru-RU" i="1" dirty="0"/>
              <a:t> для </a:t>
            </a:r>
            <a:r>
              <a:rPr lang="ru-RU" i="1" dirty="0" err="1"/>
              <a:t>Кременецького</a:t>
            </a:r>
            <a:r>
              <a:rPr lang="ru-RU" i="1" dirty="0"/>
              <a:t> </a:t>
            </a:r>
            <a:r>
              <a:rPr lang="ru-RU" i="1" dirty="0" err="1" smtClean="0"/>
              <a:t>ліцею</a:t>
            </a:r>
            <a:r>
              <a:rPr lang="ru-RU" i="1" dirty="0" smtClean="0"/>
              <a:t>".</a:t>
            </a:r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У </a:t>
            </a:r>
            <a:r>
              <a:rPr lang="ru-RU" dirty="0" err="1"/>
              <a:t>древньому</a:t>
            </a:r>
            <a:r>
              <a:rPr lang="ru-RU" dirty="0"/>
              <a:t> </a:t>
            </a:r>
            <a:r>
              <a:rPr lang="ru-RU" dirty="0" err="1"/>
              <a:t>місті</a:t>
            </a:r>
            <a:r>
              <a:rPr lang="ru-RU" dirty="0"/>
              <a:t> над </a:t>
            </a:r>
            <a:r>
              <a:rPr lang="ru-RU" dirty="0" err="1"/>
              <a:t>Іквою</a:t>
            </a:r>
            <a:r>
              <a:rPr lang="ru-RU" dirty="0"/>
              <a:t> поет </a:t>
            </a:r>
            <a:r>
              <a:rPr lang="ru-RU" dirty="0" err="1"/>
              <a:t>чимало</a:t>
            </a:r>
            <a:r>
              <a:rPr lang="ru-RU" dirty="0"/>
              <a:t> </a:t>
            </a:r>
            <a:r>
              <a:rPr lang="ru-RU" dirty="0" err="1"/>
              <a:t>дізнався</a:t>
            </a:r>
            <a:r>
              <a:rPr lang="ru-RU" dirty="0"/>
              <a:t> про одного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засновників</a:t>
            </a:r>
            <a:r>
              <a:rPr lang="ru-RU" dirty="0"/>
              <a:t> </a:t>
            </a:r>
            <a:r>
              <a:rPr lang="ru-RU" dirty="0" err="1"/>
              <a:t>ліцею</a:t>
            </a:r>
            <a:r>
              <a:rPr lang="ru-RU" dirty="0"/>
              <a:t> </a:t>
            </a:r>
            <a:r>
              <a:rPr lang="ru-RU" dirty="0" err="1" smtClean="0"/>
              <a:t>Т.Чацького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історика</a:t>
            </a:r>
            <a:r>
              <a:rPr lang="ru-RU" dirty="0"/>
              <a:t> </a:t>
            </a:r>
            <a:r>
              <a:rPr lang="ru-RU" dirty="0" err="1" smtClean="0"/>
              <a:t>Й.Лелевеля</a:t>
            </a:r>
            <a:r>
              <a:rPr lang="ru-RU" dirty="0"/>
              <a:t>, про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згадує</a:t>
            </a:r>
            <a:r>
              <a:rPr lang="ru-RU" dirty="0"/>
              <a:t> у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творах</a:t>
            </a:r>
            <a:r>
              <a:rPr lang="ru-RU" dirty="0"/>
              <a:t>. Не </a:t>
            </a:r>
            <a:r>
              <a:rPr lang="ru-RU" dirty="0" err="1"/>
              <a:t>можна</a:t>
            </a:r>
            <a:r>
              <a:rPr lang="ru-RU" dirty="0"/>
              <a:t> не </a:t>
            </a:r>
            <a:r>
              <a:rPr lang="ru-RU" dirty="0" err="1"/>
              <a:t>згадати</a:t>
            </a:r>
            <a:r>
              <a:rPr lang="ru-RU" dirty="0"/>
              <a:t> й того,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повісті</a:t>
            </a:r>
            <a:r>
              <a:rPr lang="ru-RU" dirty="0"/>
              <a:t> «Варнак» та </a:t>
            </a:r>
            <a:r>
              <a:rPr lang="ru-RU" dirty="0" err="1"/>
              <a:t>однойменної</a:t>
            </a:r>
            <a:r>
              <a:rPr lang="ru-RU" dirty="0"/>
              <a:t> </a:t>
            </a:r>
            <a:r>
              <a:rPr lang="ru-RU" dirty="0" err="1"/>
              <a:t>поеми</a:t>
            </a:r>
            <a:r>
              <a:rPr lang="ru-RU" dirty="0"/>
              <a:t> лежать </a:t>
            </a:r>
            <a:r>
              <a:rPr lang="ru-RU" dirty="0" err="1"/>
              <a:t>легенди</a:t>
            </a:r>
            <a:r>
              <a:rPr lang="ru-RU" dirty="0"/>
              <a:t> і </a:t>
            </a:r>
            <a:r>
              <a:rPr lang="ru-RU" dirty="0" err="1"/>
              <a:t>перекази</a:t>
            </a:r>
            <a:r>
              <a:rPr lang="ru-RU" dirty="0"/>
              <a:t> про </a:t>
            </a:r>
            <a:r>
              <a:rPr lang="ru-RU" dirty="0" err="1"/>
              <a:t>гайдамацьке</a:t>
            </a:r>
            <a:r>
              <a:rPr lang="ru-RU" dirty="0"/>
              <a:t> </a:t>
            </a:r>
            <a:r>
              <a:rPr lang="ru-RU" dirty="0" err="1"/>
              <a:t>повстання</a:t>
            </a:r>
            <a:r>
              <a:rPr lang="ru-RU" dirty="0"/>
              <a:t> 30-х </a:t>
            </a:r>
            <a:r>
              <a:rPr lang="ru-RU" dirty="0" err="1"/>
              <a:t>років</a:t>
            </a:r>
            <a:r>
              <a:rPr lang="ru-RU" dirty="0"/>
              <a:t> XVIII </a:t>
            </a:r>
            <a:r>
              <a:rPr lang="ru-RU" dirty="0" err="1"/>
              <a:t>століття</a:t>
            </a:r>
            <a:r>
              <a:rPr lang="ru-RU" dirty="0"/>
              <a:t>, </a:t>
            </a:r>
            <a:r>
              <a:rPr lang="ru-RU" dirty="0" err="1"/>
              <a:t>почуті</a:t>
            </a:r>
            <a:r>
              <a:rPr lang="ru-RU" dirty="0"/>
              <a:t> тут.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6944" y="8620"/>
            <a:ext cx="6959352" cy="1800200"/>
          </a:xfrm>
        </p:spPr>
        <p:txBody>
          <a:bodyPr/>
          <a:lstStyle/>
          <a:p>
            <a:r>
              <a:rPr lang="ru-RU" dirty="0" err="1" smtClean="0"/>
              <a:t>Перебування</a:t>
            </a:r>
            <a:r>
              <a:rPr lang="ru-RU" dirty="0" smtClean="0"/>
              <a:t> Тараса </a:t>
            </a:r>
            <a:r>
              <a:rPr lang="ru-RU" dirty="0" err="1"/>
              <a:t>Шевченка</a:t>
            </a:r>
            <a:r>
              <a:rPr lang="ru-RU" dirty="0"/>
              <a:t> у </a:t>
            </a:r>
            <a:r>
              <a:rPr lang="ru-RU" dirty="0" err="1" smtClean="0"/>
              <a:t>Кременці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5" descr="&amp;Fcy;&amp;acy;&amp;jcy;&amp;lcy;:Kremenetz 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632"/>
            <a:ext cx="1368152" cy="187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030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err="1"/>
              <a:t>Кобзар</a:t>
            </a:r>
            <a:r>
              <a:rPr lang="ru-RU" dirty="0"/>
              <a:t> </a:t>
            </a:r>
            <a:r>
              <a:rPr lang="ru-RU" dirty="0" err="1"/>
              <a:t>побував</a:t>
            </a:r>
            <a:r>
              <a:rPr lang="ru-RU" dirty="0"/>
              <a:t> у </a:t>
            </a:r>
            <a:r>
              <a:rPr lang="ru-RU" dirty="0" err="1"/>
              <a:t>гімназії</a:t>
            </a:r>
            <a:r>
              <a:rPr lang="ru-RU" dirty="0"/>
              <a:t>, </a:t>
            </a:r>
            <a:r>
              <a:rPr lang="ru-RU" dirty="0" err="1"/>
              <a:t>ліцеї</a:t>
            </a:r>
            <a:r>
              <a:rPr lang="ru-RU" dirty="0"/>
              <a:t>, </a:t>
            </a:r>
            <a:r>
              <a:rPr lang="ru-RU" dirty="0" err="1"/>
              <a:t>вивчав</a:t>
            </a:r>
            <a:r>
              <a:rPr lang="ru-RU" dirty="0"/>
              <a:t> </a:t>
            </a:r>
            <a:r>
              <a:rPr lang="ru-RU" dirty="0" err="1"/>
              <a:t>культові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мистецькі</a:t>
            </a:r>
            <a:r>
              <a:rPr lang="ru-RU" dirty="0"/>
              <a:t> </a:t>
            </a:r>
            <a:r>
              <a:rPr lang="ru-RU" dirty="0" err="1"/>
              <a:t>споруди</a:t>
            </a:r>
            <a:r>
              <a:rPr lang="ru-RU" dirty="0"/>
              <a:t>, </a:t>
            </a:r>
            <a:r>
              <a:rPr lang="ru-RU" dirty="0" err="1"/>
              <a:t>можливо</a:t>
            </a:r>
            <a:r>
              <a:rPr lang="ru-RU" dirty="0"/>
              <a:t>, </a:t>
            </a:r>
            <a:r>
              <a:rPr lang="ru-RU" dirty="0" err="1"/>
              <a:t>збирав</a:t>
            </a:r>
            <a:r>
              <a:rPr lang="ru-RU" dirty="0"/>
              <a:t> і записав </a:t>
            </a:r>
            <a:r>
              <a:rPr lang="ru-RU" dirty="0" err="1"/>
              <a:t>народні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, </a:t>
            </a:r>
            <a:r>
              <a:rPr lang="ru-RU" dirty="0" err="1"/>
              <a:t>зробив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зарисовки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Для </a:t>
            </a:r>
            <a:r>
              <a:rPr lang="ru-RU" dirty="0" err="1"/>
              <a:t>Шевченка</a:t>
            </a:r>
            <a:r>
              <a:rPr lang="ru-RU" dirty="0"/>
              <a:t> </a:t>
            </a:r>
            <a:r>
              <a:rPr lang="ru-RU" dirty="0" err="1"/>
              <a:t>побувати</a:t>
            </a:r>
            <a:r>
              <a:rPr lang="ru-RU" dirty="0"/>
              <a:t> в </a:t>
            </a:r>
            <a:r>
              <a:rPr lang="ru-RU" dirty="0" err="1"/>
              <a:t>Кременецькому</a:t>
            </a:r>
            <a:r>
              <a:rPr lang="ru-RU" dirty="0"/>
              <a:t> </a:t>
            </a:r>
            <a:r>
              <a:rPr lang="ru-RU" dirty="0" err="1"/>
              <a:t>ліцеї</a:t>
            </a:r>
            <a:r>
              <a:rPr lang="ru-RU" dirty="0"/>
              <a:t> означало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піднятися</a:t>
            </a:r>
            <a:r>
              <a:rPr lang="ru-RU" dirty="0"/>
              <a:t> на гору Бону. </a:t>
            </a:r>
            <a:r>
              <a:rPr lang="ru-RU" dirty="0" err="1"/>
              <a:t>Він</a:t>
            </a:r>
            <a:r>
              <a:rPr lang="ru-RU" dirty="0"/>
              <a:t> не </a:t>
            </a:r>
            <a:r>
              <a:rPr lang="ru-RU" dirty="0" err="1"/>
              <a:t>приховував</a:t>
            </a:r>
            <a:r>
              <a:rPr lang="ru-RU" dirty="0"/>
              <a:t> </a:t>
            </a:r>
            <a:r>
              <a:rPr lang="ru-RU" dirty="0" err="1"/>
              <a:t>захоплення</a:t>
            </a:r>
            <a:r>
              <a:rPr lang="ru-RU" dirty="0"/>
              <a:t> </a:t>
            </a:r>
            <a:r>
              <a:rPr lang="ru-RU" dirty="0" err="1"/>
              <a:t>цією</a:t>
            </a:r>
            <a:r>
              <a:rPr lang="ru-RU" dirty="0"/>
              <a:t> </a:t>
            </a:r>
            <a:r>
              <a:rPr lang="ru-RU" dirty="0" err="1"/>
              <a:t>освітньою</a:t>
            </a:r>
            <a:r>
              <a:rPr lang="ru-RU" dirty="0"/>
              <a:t> </a:t>
            </a:r>
            <a:r>
              <a:rPr lang="ru-RU" dirty="0" err="1"/>
              <a:t>інституцією</a:t>
            </a:r>
            <a:r>
              <a:rPr lang="ru-RU" dirty="0"/>
              <a:t>, яка на початку XIX </a:t>
            </a:r>
            <a:r>
              <a:rPr lang="ru-RU" dirty="0" err="1"/>
              <a:t>століття</a:t>
            </a:r>
            <a:r>
              <a:rPr lang="ru-RU" dirty="0"/>
              <a:t> не </a:t>
            </a:r>
            <a:r>
              <a:rPr lang="ru-RU" dirty="0" err="1"/>
              <a:t>поступалася</a:t>
            </a:r>
            <a:r>
              <a:rPr lang="ru-RU" dirty="0"/>
              <a:t> </a:t>
            </a:r>
            <a:r>
              <a:rPr lang="ru-RU" dirty="0" err="1"/>
              <a:t>європейським</a:t>
            </a:r>
            <a:r>
              <a:rPr lang="ru-RU" dirty="0"/>
              <a:t> </a:t>
            </a:r>
            <a:r>
              <a:rPr lang="ru-RU" dirty="0" err="1"/>
              <a:t>вищим</a:t>
            </a:r>
            <a:r>
              <a:rPr lang="ru-RU" dirty="0"/>
              <a:t> </a:t>
            </a:r>
            <a:r>
              <a:rPr lang="ru-RU" dirty="0" err="1"/>
              <a:t>навчальним</a:t>
            </a:r>
            <a:r>
              <a:rPr lang="ru-RU" dirty="0"/>
              <a:t> закладам.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повісті</a:t>
            </a:r>
            <a:r>
              <a:rPr lang="ru-RU" dirty="0"/>
              <a:t> </a:t>
            </a:r>
            <a:r>
              <a:rPr lang="ru-RU" dirty="0" err="1"/>
              <a:t>Шевченка</a:t>
            </a:r>
            <a:r>
              <a:rPr lang="ru-RU" dirty="0"/>
              <a:t> </a:t>
            </a:r>
            <a:r>
              <a:rPr lang="ru-RU" dirty="0" smtClean="0"/>
              <a:t>"Варнак": </a:t>
            </a:r>
            <a:r>
              <a:rPr lang="ru-RU" i="1" dirty="0" smtClean="0"/>
              <a:t>«</a:t>
            </a:r>
            <a:r>
              <a:rPr lang="ru-RU" i="1" dirty="0" smtClean="0"/>
              <a:t>Мир </a:t>
            </a:r>
            <a:r>
              <a:rPr lang="ru-RU" i="1" dirty="0"/>
              <a:t>праху </a:t>
            </a:r>
            <a:r>
              <a:rPr lang="ru-RU" i="1" dirty="0" err="1"/>
              <a:t>твоєму</a:t>
            </a:r>
            <a:r>
              <a:rPr lang="ru-RU" i="1" dirty="0"/>
              <a:t>, благородный Чацкий! Ты любил мир и просвещение, как нам Христос его любить заповедал</a:t>
            </a:r>
            <a:r>
              <a:rPr lang="ru-RU" i="1" dirty="0" smtClean="0"/>
              <a:t>!»</a:t>
            </a:r>
            <a:endParaRPr lang="ru-RU" i="1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Кременецькі</a:t>
            </a:r>
            <a:r>
              <a:rPr lang="ru-RU" dirty="0" smtClean="0"/>
              <a:t> </a:t>
            </a:r>
            <a:r>
              <a:rPr lang="ru-RU" dirty="0" err="1" smtClean="0"/>
              <a:t>враження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356881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060848"/>
            <a:ext cx="7745505" cy="305286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Про </a:t>
            </a:r>
            <a:r>
              <a:rPr lang="ru-RU" dirty="0" err="1"/>
              <a:t>фундаторів</a:t>
            </a:r>
            <a:r>
              <a:rPr lang="ru-RU" dirty="0"/>
              <a:t> і </a:t>
            </a:r>
            <a:r>
              <a:rPr lang="ru-RU" dirty="0" err="1"/>
              <a:t>викладачів</a:t>
            </a:r>
            <a:r>
              <a:rPr lang="ru-RU" dirty="0"/>
              <a:t> </a:t>
            </a:r>
            <a:r>
              <a:rPr lang="ru-RU" dirty="0" err="1"/>
              <a:t>Кременецького</a:t>
            </a:r>
            <a:r>
              <a:rPr lang="ru-RU" dirty="0"/>
              <a:t> </a:t>
            </a:r>
            <a:r>
              <a:rPr lang="ru-RU" dirty="0" err="1"/>
              <a:t>ліцею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про </a:t>
            </a:r>
            <a:r>
              <a:rPr lang="ru-RU" dirty="0" err="1"/>
              <a:t>Тадеуша</a:t>
            </a:r>
            <a:r>
              <a:rPr lang="ru-RU" dirty="0"/>
              <a:t> </a:t>
            </a:r>
            <a:r>
              <a:rPr lang="ru-RU" dirty="0" err="1"/>
              <a:t>Чацького</a:t>
            </a:r>
            <a:r>
              <a:rPr lang="ru-RU" dirty="0"/>
              <a:t>, Шевченко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довідатися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професорів</a:t>
            </a:r>
            <a:r>
              <a:rPr lang="ru-RU" dirty="0"/>
              <a:t> </a:t>
            </a:r>
            <a:r>
              <a:rPr lang="ru-RU" dirty="0" err="1"/>
              <a:t>Київського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 </a:t>
            </a:r>
            <a:r>
              <a:rPr lang="ru-RU" dirty="0" err="1"/>
              <a:t>імені</a:t>
            </a:r>
            <a:r>
              <a:rPr lang="ru-RU" dirty="0"/>
              <a:t> святого </a:t>
            </a:r>
            <a:r>
              <a:rPr lang="ru-RU" dirty="0" err="1"/>
              <a:t>Володимира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виник</a:t>
            </a:r>
            <a:r>
              <a:rPr lang="ru-RU" dirty="0"/>
              <a:t> на </a:t>
            </a:r>
            <a:r>
              <a:rPr lang="ru-RU" dirty="0" err="1"/>
              <a:t>матеріальній</a:t>
            </a:r>
            <a:r>
              <a:rPr lang="ru-RU" dirty="0"/>
              <a:t> </a:t>
            </a:r>
            <a:r>
              <a:rPr lang="ru-RU" dirty="0" err="1"/>
              <a:t>базі</a:t>
            </a:r>
            <a:r>
              <a:rPr lang="ru-RU" dirty="0"/>
              <a:t> </a:t>
            </a:r>
            <a:r>
              <a:rPr lang="ru-RU" dirty="0" err="1"/>
              <a:t>Кременецького</a:t>
            </a:r>
            <a:r>
              <a:rPr lang="ru-RU" dirty="0"/>
              <a:t> </a:t>
            </a:r>
            <a:r>
              <a:rPr lang="ru-RU" dirty="0" err="1"/>
              <a:t>ліцею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Образ </a:t>
            </a:r>
            <a:r>
              <a:rPr lang="ru-RU" dirty="0"/>
              <a:t>одного з </a:t>
            </a:r>
            <a:r>
              <a:rPr lang="ru-RU" dirty="0" err="1"/>
              <a:t>викладачів</a:t>
            </a:r>
            <a:r>
              <a:rPr lang="ru-RU" dirty="0"/>
              <a:t> </a:t>
            </a:r>
            <a:r>
              <a:rPr lang="ru-RU" dirty="0" err="1"/>
              <a:t>польського</a:t>
            </a:r>
            <a:r>
              <a:rPr lang="ru-RU" dirty="0"/>
              <a:t> </a:t>
            </a:r>
            <a:r>
              <a:rPr lang="ru-RU" dirty="0" err="1"/>
              <a:t>історика</a:t>
            </a:r>
            <a:r>
              <a:rPr lang="ru-RU" dirty="0"/>
              <a:t> </a:t>
            </a:r>
            <a:r>
              <a:rPr lang="ru-RU" dirty="0" err="1"/>
              <a:t>Йоахіма</a:t>
            </a:r>
            <a:r>
              <a:rPr lang="ru-RU" dirty="0"/>
              <a:t> </a:t>
            </a:r>
            <a:r>
              <a:rPr lang="ru-RU" dirty="0" err="1"/>
              <a:t>Лелевеля</a:t>
            </a:r>
            <a:r>
              <a:rPr lang="ru-RU" dirty="0"/>
              <a:t> </a:t>
            </a:r>
            <a:r>
              <a:rPr lang="ru-RU" dirty="0" err="1"/>
              <a:t>виведено</a:t>
            </a:r>
            <a:r>
              <a:rPr lang="ru-RU" dirty="0"/>
              <a:t> у </a:t>
            </a:r>
            <a:r>
              <a:rPr lang="ru-RU" dirty="0" err="1"/>
              <a:t>повісті</a:t>
            </a:r>
            <a:r>
              <a:rPr lang="ru-RU" dirty="0"/>
              <a:t> </a:t>
            </a:r>
            <a:r>
              <a:rPr lang="ru-RU" dirty="0" smtClean="0"/>
              <a:t>"Художник". </a:t>
            </a:r>
            <a:r>
              <a:rPr lang="ru-RU" dirty="0" err="1"/>
              <a:t>Ще</a:t>
            </a:r>
            <a:r>
              <a:rPr lang="ru-RU" dirty="0"/>
              <a:t> в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повісті</a:t>
            </a:r>
            <a:r>
              <a:rPr lang="ru-RU" dirty="0"/>
              <a:t> — </a:t>
            </a:r>
            <a:r>
              <a:rPr lang="ru-RU" dirty="0" smtClean="0"/>
              <a:t>"</a:t>
            </a:r>
            <a:r>
              <a:rPr lang="ru-RU" dirty="0" err="1" smtClean="0"/>
              <a:t>Прогулянка</a:t>
            </a:r>
            <a:r>
              <a:rPr lang="ru-RU" dirty="0" smtClean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задоволенням</a:t>
            </a:r>
            <a:r>
              <a:rPr lang="ru-RU" dirty="0"/>
              <a:t> і не без </a:t>
            </a:r>
            <a:r>
              <a:rPr lang="ru-RU" dirty="0" err="1" smtClean="0"/>
              <a:t>моралі</a:t>
            </a:r>
            <a:r>
              <a:rPr lang="ru-RU" dirty="0" smtClean="0"/>
              <a:t>", </a:t>
            </a:r>
            <a:r>
              <a:rPr lang="ru-RU" dirty="0"/>
              <a:t>а </a:t>
            </a:r>
            <a:r>
              <a:rPr lang="ru-RU" dirty="0" err="1"/>
              <a:t>також</a:t>
            </a:r>
            <a:r>
              <a:rPr lang="ru-RU" dirty="0"/>
              <a:t> у </a:t>
            </a:r>
            <a:r>
              <a:rPr lang="ru-RU" dirty="0" smtClean="0"/>
              <a:t>"</a:t>
            </a:r>
            <a:r>
              <a:rPr lang="ru-RU" dirty="0" err="1" smtClean="0"/>
              <a:t>Щоденнику</a:t>
            </a:r>
            <a:r>
              <a:rPr lang="ru-RU" dirty="0" smtClean="0"/>
              <a:t>" </a:t>
            </a:r>
            <a:r>
              <a:rPr lang="ru-RU" dirty="0" err="1"/>
              <a:t>згадується</a:t>
            </a:r>
            <a:r>
              <a:rPr lang="ru-RU" dirty="0"/>
              <a:t> </a:t>
            </a:r>
            <a:r>
              <a:rPr lang="ru-RU" dirty="0" err="1"/>
              <a:t>українсько-польський</a:t>
            </a:r>
            <a:r>
              <a:rPr lang="ru-RU" dirty="0"/>
              <a:t> поет Тимко </a:t>
            </a:r>
            <a:r>
              <a:rPr lang="ru-RU" dirty="0" err="1"/>
              <a:t>Падура</a:t>
            </a:r>
            <a:r>
              <a:rPr lang="ru-RU" dirty="0"/>
              <a:t>,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пов’язане</a:t>
            </a:r>
            <a:r>
              <a:rPr lang="ru-RU" dirty="0"/>
              <a:t> з </a:t>
            </a:r>
            <a:r>
              <a:rPr lang="ru-RU" dirty="0" err="1"/>
              <a:t>Кременцем</a:t>
            </a:r>
            <a:r>
              <a:rPr lang="ru-RU" dirty="0"/>
              <a:t>. У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почути</a:t>
            </a:r>
            <a:r>
              <a:rPr lang="ru-RU" dirty="0"/>
              <a:t> </a:t>
            </a:r>
            <a:r>
              <a:rPr lang="ru-RU" dirty="0" err="1"/>
              <a:t>оповідь</a:t>
            </a:r>
            <a:r>
              <a:rPr lang="ru-RU" dirty="0"/>
              <a:t> про </a:t>
            </a:r>
            <a:r>
              <a:rPr lang="ru-RU" dirty="0" err="1"/>
              <a:t>мужню</a:t>
            </a:r>
            <a:r>
              <a:rPr lang="ru-RU" dirty="0"/>
              <a:t> </a:t>
            </a:r>
            <a:r>
              <a:rPr lang="ru-RU" dirty="0" err="1"/>
              <a:t>Ірву</a:t>
            </a:r>
            <a:r>
              <a:rPr lang="ru-RU" dirty="0"/>
              <a:t>, про </a:t>
            </a:r>
            <a:r>
              <a:rPr lang="ru-RU" dirty="0" err="1"/>
              <a:t>Дівочі</a:t>
            </a:r>
            <a:r>
              <a:rPr lang="ru-RU" dirty="0"/>
              <a:t> </a:t>
            </a:r>
            <a:r>
              <a:rPr lang="ru-RU" dirty="0" err="1"/>
              <a:t>скелі</a:t>
            </a:r>
            <a:r>
              <a:rPr lang="ru-RU" dirty="0"/>
              <a:t> та </a:t>
            </a:r>
            <a:r>
              <a:rPr lang="ru-RU" dirty="0" err="1"/>
              <a:t>записати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,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замальовки</a:t>
            </a:r>
            <a:r>
              <a:rPr lang="ru-RU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332656"/>
            <a:ext cx="4176464" cy="1054250"/>
          </a:xfrm>
        </p:spPr>
        <p:txBody>
          <a:bodyPr/>
          <a:lstStyle/>
          <a:p>
            <a:r>
              <a:rPr lang="ru-RU" dirty="0" err="1" smtClean="0"/>
              <a:t>Натхненний</a:t>
            </a:r>
            <a:r>
              <a:rPr lang="ru-RU" dirty="0" smtClean="0"/>
              <a:t> Художник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71" t="2688" r="10444" b="158"/>
          <a:stretch/>
        </p:blipFill>
        <p:spPr bwMode="auto">
          <a:xfrm>
            <a:off x="7092280" y="4716226"/>
            <a:ext cx="1720310" cy="1920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878" y="4725144"/>
            <a:ext cx="1473818" cy="1902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6296" y="6534835"/>
            <a:ext cx="15397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i="1" dirty="0" err="1" smtClean="0"/>
              <a:t>Тадеуш</a:t>
            </a:r>
            <a:r>
              <a:rPr lang="uk-UA" sz="1500" i="1" dirty="0" smtClean="0"/>
              <a:t> </a:t>
            </a:r>
            <a:r>
              <a:rPr lang="uk-UA" sz="1500" i="1" dirty="0" err="1" smtClean="0"/>
              <a:t>Чацький</a:t>
            </a:r>
            <a:endParaRPr lang="ru-RU" sz="15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6534834"/>
            <a:ext cx="1565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i="1" dirty="0" err="1" smtClean="0"/>
              <a:t>Йоахім</a:t>
            </a:r>
            <a:r>
              <a:rPr lang="uk-UA" sz="1500" i="1" dirty="0" smtClean="0"/>
              <a:t> </a:t>
            </a:r>
            <a:r>
              <a:rPr lang="uk-UA" sz="1500" i="1" dirty="0" err="1" smtClean="0"/>
              <a:t>Лелевель</a:t>
            </a:r>
            <a:endParaRPr lang="ru-RU" sz="1500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26150"/>
            <a:ext cx="1647532" cy="18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1177" y="6558755"/>
            <a:ext cx="1565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500" i="1" dirty="0" err="1" smtClean="0"/>
              <a:t>Тимко</a:t>
            </a:r>
            <a:r>
              <a:rPr lang="uk-UA" sz="1500" i="1" dirty="0" smtClean="0"/>
              <a:t> </a:t>
            </a:r>
            <a:r>
              <a:rPr lang="uk-UA" sz="1500" i="1" dirty="0" err="1" smtClean="0"/>
              <a:t>Падура</a:t>
            </a:r>
            <a:endParaRPr lang="ru-RU" sz="1500" i="1" dirty="0"/>
          </a:p>
        </p:txBody>
      </p:sp>
    </p:spTree>
    <p:extLst>
      <p:ext uri="{BB962C8B-B14F-4D97-AF65-F5344CB8AC3E}">
        <p14:creationId xmlns:p14="http://schemas.microsoft.com/office/powerpoint/2010/main" xmlns="" val="51031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060848"/>
            <a:ext cx="7745505" cy="151216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dirty="0" smtClean="0"/>
              <a:t>На даний час у </a:t>
            </a:r>
            <a:r>
              <a:rPr lang="uk-UA" dirty="0" err="1" smtClean="0"/>
              <a:t>Кременці</a:t>
            </a:r>
            <a:r>
              <a:rPr lang="uk-UA" dirty="0" smtClean="0"/>
              <a:t> встановлено пам'ятник </a:t>
            </a:r>
            <a:r>
              <a:rPr lang="uk-UA" dirty="0" smtClean="0"/>
              <a:t>Т. Шевченку</a:t>
            </a:r>
            <a:r>
              <a:rPr lang="uk-UA" dirty="0" smtClean="0"/>
              <a:t>, а також на його честь названо навчальний заклад – </a:t>
            </a:r>
            <a:r>
              <a:rPr lang="uk-UA" dirty="0" err="1" smtClean="0"/>
              <a:t>Кременцька</a:t>
            </a:r>
            <a:r>
              <a:rPr lang="uk-UA" dirty="0" smtClean="0"/>
              <a:t> </a:t>
            </a:r>
            <a:r>
              <a:rPr lang="uk-UA" dirty="0" err="1" smtClean="0"/>
              <a:t>облпсна</a:t>
            </a:r>
            <a:r>
              <a:rPr lang="uk-UA" dirty="0" smtClean="0"/>
              <a:t> гуманітарно-педагогічна академія </a:t>
            </a:r>
            <a:r>
              <a:rPr lang="uk-UA" dirty="0" smtClean="0"/>
              <a:t>імені Тараса Шевченка. На території закладу встановлено погруддя великому поету.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честь </a:t>
            </a:r>
            <a:r>
              <a:rPr lang="ru-RU" dirty="0" err="1" smtClean="0"/>
              <a:t>поета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5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73015"/>
            <a:ext cx="1885433" cy="260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37" r="18983"/>
          <a:stretch/>
        </p:blipFill>
        <p:spPr bwMode="auto">
          <a:xfrm>
            <a:off x="3491880" y="3563650"/>
            <a:ext cx="2398483" cy="260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626867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Вестибюль КОГПІ</a:t>
            </a:r>
            <a:endParaRPr lang="ru-RU" dirty="0"/>
          </a:p>
        </p:txBody>
      </p:sp>
      <p:sp>
        <p:nvSpPr>
          <p:cNvPr id="8" name="Управляющая кнопка: настраиваемая 7">
            <a:hlinkClick r:id="rId5" action="ppaction://hlinksldjump" highlightClick="1"/>
          </p:cNvPr>
          <p:cNvSpPr/>
          <p:nvPr/>
        </p:nvSpPr>
        <p:spPr>
          <a:xfrm>
            <a:off x="6695728" y="6453336"/>
            <a:ext cx="2412776" cy="404664"/>
          </a:xfrm>
          <a:prstGeom prst="actionButtonBlank">
            <a:avLst/>
          </a:prstGeom>
          <a:solidFill>
            <a:schemeClr val="bg2"/>
          </a:solidFill>
          <a:ln>
            <a:solidFill>
              <a:schemeClr val="bg2"/>
            </a:solidFill>
          </a:ln>
          <a:scene3d>
            <a:camera prst="orthographicFront">
              <a:rot lat="20999999" lon="0" rev="0"/>
            </a:camera>
            <a:lightRig rig="threePt" dir="t"/>
          </a:scene3d>
          <a:sp3d prstMaterial="softEdge">
            <a:bevelT w="152400" h="50800" prst="softRound"/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Дорогами Волині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123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err="1"/>
              <a:t>Жителі</a:t>
            </a:r>
            <a:r>
              <a:rPr lang="ru-RU" dirty="0"/>
              <a:t> </a:t>
            </a:r>
            <a:r>
              <a:rPr lang="ru-RU" dirty="0" err="1"/>
              <a:t>Тернопільщини</a:t>
            </a:r>
            <a:r>
              <a:rPr lang="ru-RU" dirty="0"/>
              <a:t> свято </a:t>
            </a:r>
            <a:r>
              <a:rPr lang="ru-RU" dirty="0" err="1"/>
              <a:t>бережуть</a:t>
            </a:r>
            <a:r>
              <a:rPr lang="ru-RU" dirty="0"/>
              <a:t> </a:t>
            </a:r>
            <a:r>
              <a:rPr lang="ru-RU" dirty="0" err="1"/>
              <a:t>пам’ять</a:t>
            </a:r>
            <a:r>
              <a:rPr lang="ru-RU" dirty="0"/>
              <a:t> про Великого Кобзаря. Уже </a:t>
            </a:r>
            <a:r>
              <a:rPr lang="ru-RU" dirty="0" err="1"/>
              <a:t>півтора</a:t>
            </a:r>
            <a:r>
              <a:rPr lang="ru-RU" dirty="0"/>
              <a:t>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твори — </a:t>
            </a:r>
            <a:r>
              <a:rPr lang="ru-RU" dirty="0" err="1"/>
              <a:t>найбажаніші</a:t>
            </a:r>
            <a:r>
              <a:rPr lang="ru-RU" dirty="0"/>
              <a:t>, </a:t>
            </a:r>
            <a:r>
              <a:rPr lang="ru-RU" dirty="0" err="1"/>
              <a:t>найдорожчі</a:t>
            </a:r>
            <a:r>
              <a:rPr lang="ru-RU" dirty="0"/>
              <a:t> книги в </a:t>
            </a:r>
            <a:r>
              <a:rPr lang="ru-RU" dirty="0" err="1"/>
              <a:t>кожній</a:t>
            </a:r>
            <a:r>
              <a:rPr lang="ru-RU" dirty="0"/>
              <a:t> </a:t>
            </a:r>
            <a:r>
              <a:rPr lang="ru-RU" dirty="0" err="1"/>
              <a:t>домівці</a:t>
            </a:r>
            <a:r>
              <a:rPr lang="ru-RU" dirty="0"/>
              <a:t>, </a:t>
            </a:r>
            <a:r>
              <a:rPr lang="ru-RU" dirty="0" err="1"/>
              <a:t>найпоширеніші</a:t>
            </a:r>
            <a:r>
              <a:rPr lang="ru-RU" dirty="0"/>
              <a:t> у </a:t>
            </a:r>
            <a:r>
              <a:rPr lang="ru-RU" dirty="0" err="1"/>
              <a:t>кожній</a:t>
            </a:r>
            <a:r>
              <a:rPr lang="ru-RU" dirty="0"/>
              <a:t> </a:t>
            </a:r>
            <a:r>
              <a:rPr lang="ru-RU" dirty="0" err="1"/>
              <a:t>книгозбірні</a:t>
            </a:r>
            <a:r>
              <a:rPr lang="ru-RU" dirty="0"/>
              <a:t>. </a:t>
            </a:r>
            <a:r>
              <a:rPr lang="ru-RU" dirty="0" err="1"/>
              <a:t>Мабуть</a:t>
            </a:r>
            <a:r>
              <a:rPr lang="ru-RU" dirty="0"/>
              <a:t> нема на </a:t>
            </a:r>
            <a:r>
              <a:rPr lang="ru-RU" dirty="0" err="1"/>
              <a:t>Тернопіллі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селища, де б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вулиці</a:t>
            </a:r>
            <a:r>
              <a:rPr lang="ru-RU" dirty="0"/>
              <a:t> Тараса </a:t>
            </a:r>
            <a:r>
              <a:rPr lang="ru-RU" dirty="0" err="1"/>
              <a:t>Шевченка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ім’ям</a:t>
            </a:r>
            <a:r>
              <a:rPr lang="ru-RU" dirty="0"/>
              <a:t> </a:t>
            </a:r>
            <a:r>
              <a:rPr lang="ru-RU" dirty="0" err="1"/>
              <a:t>названі</a:t>
            </a:r>
            <a:r>
              <a:rPr lang="ru-RU" dirty="0"/>
              <a:t> </a:t>
            </a:r>
            <a:r>
              <a:rPr lang="ru-RU" dirty="0" err="1"/>
              <a:t>селянські</a:t>
            </a:r>
            <a:r>
              <a:rPr lang="ru-RU" dirty="0"/>
              <a:t> </a:t>
            </a:r>
            <a:r>
              <a:rPr lang="ru-RU" dirty="0" err="1"/>
              <a:t>спілки</a:t>
            </a:r>
            <a:r>
              <a:rPr lang="ru-RU" dirty="0"/>
              <a:t>, парки, </a:t>
            </a:r>
            <a:r>
              <a:rPr lang="ru-RU" dirty="0" err="1"/>
              <a:t>населені</a:t>
            </a:r>
            <a:r>
              <a:rPr lang="ru-RU" dirty="0"/>
              <a:t> </a:t>
            </a:r>
            <a:r>
              <a:rPr lang="ru-RU" dirty="0" err="1"/>
              <a:t>пункти</a:t>
            </a:r>
            <a:r>
              <a:rPr lang="ru-RU" dirty="0"/>
              <a:t>. Та </a:t>
            </a:r>
            <a:r>
              <a:rPr lang="ru-RU" dirty="0" err="1"/>
              <a:t>найбільша</a:t>
            </a:r>
            <a:r>
              <a:rPr lang="ru-RU" dirty="0"/>
              <a:t> </a:t>
            </a:r>
            <a:r>
              <a:rPr lang="ru-RU" dirty="0" err="1"/>
              <a:t>пам’ять</a:t>
            </a:r>
            <a:r>
              <a:rPr lang="ru-RU" dirty="0"/>
              <a:t> — у </a:t>
            </a:r>
            <a:r>
              <a:rPr lang="ru-RU" dirty="0" err="1"/>
              <a:t>сердцях</a:t>
            </a:r>
            <a:r>
              <a:rPr lang="ru-RU" dirty="0"/>
              <a:t> </a:t>
            </a:r>
            <a:r>
              <a:rPr lang="ru-RU" dirty="0" err="1"/>
              <a:t>людських</a:t>
            </a:r>
            <a:r>
              <a:rPr lang="ru-RU" dirty="0"/>
              <a:t>. Вона </a:t>
            </a:r>
            <a:r>
              <a:rPr lang="ru-RU" dirty="0" err="1"/>
              <a:t>мов</a:t>
            </a:r>
            <a:r>
              <a:rPr lang="ru-RU" dirty="0"/>
              <a:t> </a:t>
            </a:r>
            <a:r>
              <a:rPr lang="ru-RU" dirty="0" err="1"/>
              <a:t>найдорожчий</a:t>
            </a:r>
            <a:r>
              <a:rPr lang="ru-RU" dirty="0"/>
              <a:t> скарб, </a:t>
            </a:r>
            <a:r>
              <a:rPr lang="ru-RU" dirty="0" err="1"/>
              <a:t>передається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батька до </a:t>
            </a:r>
            <a:r>
              <a:rPr lang="ru-RU" dirty="0" err="1"/>
              <a:t>сина</a:t>
            </a:r>
            <a:r>
              <a:rPr lang="ru-RU" dirty="0"/>
              <a:t>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матері</a:t>
            </a:r>
            <a:r>
              <a:rPr lang="ru-RU" dirty="0"/>
              <a:t> до дочки,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покоління</a:t>
            </a:r>
            <a:r>
              <a:rPr lang="ru-RU" dirty="0"/>
              <a:t> в </a:t>
            </a:r>
            <a:r>
              <a:rPr lang="ru-RU" dirty="0" err="1"/>
              <a:t>покоління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</a:t>
            </a:r>
            <a:r>
              <a:rPr lang="uk-UA" dirty="0" smtClean="0"/>
              <a:t>пілог</a:t>
            </a:r>
            <a:endParaRPr lang="ru-RU" dirty="0"/>
          </a:p>
        </p:txBody>
      </p:sp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6695728" y="6453336"/>
            <a:ext cx="2412776" cy="404664"/>
          </a:xfrm>
          <a:prstGeom prst="actionButtonBlank">
            <a:avLst/>
          </a:prstGeom>
          <a:solidFill>
            <a:schemeClr val="bg2"/>
          </a:solidFill>
          <a:ln>
            <a:solidFill>
              <a:schemeClr val="bg2"/>
            </a:solidFill>
          </a:ln>
          <a:scene3d>
            <a:camera prst="orthographicFront">
              <a:rot lat="20999999" lon="0" rev="0"/>
            </a:camera>
            <a:lightRig rig="threePt" dir="t"/>
          </a:scene3d>
          <a:sp3d prstMaterial="softEdge">
            <a:bevelT w="152400" h="50800" prst="softRound"/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Дорогами Волині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84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войные круглые скобки 10"/>
          <p:cNvSpPr/>
          <p:nvPr/>
        </p:nvSpPr>
        <p:spPr>
          <a:xfrm>
            <a:off x="7092280" y="2420889"/>
            <a:ext cx="1800200" cy="1008112"/>
          </a:xfrm>
          <a:prstGeom prst="bracketPair">
            <a:avLst>
              <a:gd name="adj" fmla="val 12395"/>
            </a:avLst>
          </a:prstGeom>
          <a:solidFill>
            <a:schemeClr val="accent1">
              <a:alpha val="17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войные круглые скобки 7"/>
          <p:cNvSpPr/>
          <p:nvPr/>
        </p:nvSpPr>
        <p:spPr>
          <a:xfrm>
            <a:off x="179512" y="2402880"/>
            <a:ext cx="2160240" cy="3834432"/>
          </a:xfrm>
          <a:prstGeom prst="bracketPair">
            <a:avLst/>
          </a:prstGeom>
          <a:solidFill>
            <a:schemeClr val="accent1">
              <a:alpha val="17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988841"/>
            <a:ext cx="2144561" cy="424847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500" b="1" dirty="0"/>
              <a:t>«Ой у саду, саду</a:t>
            </a:r>
            <a:r>
              <a:rPr lang="ru-RU" sz="1500" b="1" dirty="0" smtClean="0"/>
              <a:t>…»</a:t>
            </a:r>
          </a:p>
          <a:p>
            <a:pPr marL="0" indent="0">
              <a:spcBef>
                <a:spcPts val="0"/>
              </a:spcBef>
              <a:buNone/>
            </a:pPr>
            <a:endParaRPr lang="ru-RU" sz="1500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Ой </a:t>
            </a:r>
            <a:r>
              <a:rPr lang="ru-RU" sz="1500" dirty="0"/>
              <a:t>у саду, саду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Гуляла </a:t>
            </a:r>
            <a:r>
              <a:rPr lang="ru-RU" sz="1500" dirty="0" err="1"/>
              <a:t>кокошка</a:t>
            </a:r>
            <a:r>
              <a:rPr lang="ru-RU" sz="1500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err="1" smtClean="0"/>
              <a:t>Чорнявая</a:t>
            </a:r>
            <a:r>
              <a:rPr lang="ru-RU" sz="1500" dirty="0"/>
              <a:t>, </a:t>
            </a:r>
            <a:r>
              <a:rPr lang="ru-RU" sz="1500" dirty="0" err="1"/>
              <a:t>білявая</a:t>
            </a:r>
            <a:r>
              <a:rPr lang="ru-RU" sz="1500" dirty="0" smtClean="0"/>
              <a:t>,</a:t>
            </a:r>
            <a:endParaRPr lang="ru-RU" sz="1500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err="1" smtClean="0"/>
              <a:t>Дзюбатая</a:t>
            </a:r>
            <a:r>
              <a:rPr lang="ru-RU" sz="1500" dirty="0" smtClean="0"/>
              <a:t> </a:t>
            </a:r>
            <a:r>
              <a:rPr lang="ru-RU" sz="1500" dirty="0" err="1"/>
              <a:t>трошки</a:t>
            </a:r>
            <a:r>
              <a:rPr lang="ru-RU" sz="1500" dirty="0"/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Хотя </a:t>
            </a:r>
            <a:r>
              <a:rPr lang="ru-RU" sz="1500" dirty="0"/>
              <a:t>ж я й </a:t>
            </a:r>
            <a:r>
              <a:rPr lang="ru-RU" sz="1500" dirty="0" err="1"/>
              <a:t>дзюбата</a:t>
            </a:r>
            <a:r>
              <a:rPr lang="ru-RU" sz="1500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Таки </a:t>
            </a:r>
            <a:r>
              <a:rPr lang="ru-RU" sz="1500" dirty="0"/>
              <a:t>ж </a:t>
            </a:r>
            <a:r>
              <a:rPr lang="ru-RU" sz="1500" dirty="0" err="1"/>
              <a:t>бо</a:t>
            </a:r>
            <a:r>
              <a:rPr lang="ru-RU" sz="1500" dirty="0"/>
              <a:t> я </a:t>
            </a:r>
            <a:r>
              <a:rPr lang="ru-RU" sz="1500" dirty="0" err="1"/>
              <a:t>пишна</a:t>
            </a:r>
            <a:r>
              <a:rPr lang="ru-RU" sz="1500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Сватай </a:t>
            </a:r>
            <a:r>
              <a:rPr lang="ru-RU" sz="1500" dirty="0"/>
              <a:t>мене, </a:t>
            </a:r>
            <a:r>
              <a:rPr lang="ru-RU" sz="1500" dirty="0" err="1"/>
              <a:t>серце</a:t>
            </a:r>
            <a:r>
              <a:rPr lang="ru-RU" sz="1500" dirty="0"/>
              <a:t> </a:t>
            </a:r>
            <a:r>
              <a:rPr lang="ru-RU" sz="1500" dirty="0" err="1"/>
              <a:t>моє</a:t>
            </a:r>
            <a:r>
              <a:rPr lang="ru-RU" sz="1500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Я </a:t>
            </a:r>
            <a:r>
              <a:rPr lang="ru-RU" sz="1500" dirty="0"/>
              <a:t>б за тебе </a:t>
            </a:r>
            <a:r>
              <a:rPr lang="ru-RU" sz="1500" dirty="0" err="1"/>
              <a:t>вийшла</a:t>
            </a:r>
            <a:r>
              <a:rPr lang="ru-RU" sz="1500" dirty="0"/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Я </a:t>
            </a:r>
            <a:r>
              <a:rPr lang="ru-RU" sz="1500" dirty="0"/>
              <a:t>б за тебе </a:t>
            </a:r>
            <a:r>
              <a:rPr lang="ru-RU" sz="1500" dirty="0" err="1"/>
              <a:t>вийшла</a:t>
            </a:r>
            <a:r>
              <a:rPr lang="ru-RU" sz="1500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Я </a:t>
            </a:r>
            <a:r>
              <a:rPr lang="ru-RU" sz="1500" dirty="0"/>
              <a:t>б тебе любила,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Ой </a:t>
            </a:r>
            <a:r>
              <a:rPr lang="ru-RU" sz="1500" dirty="0"/>
              <a:t>я б </a:t>
            </a:r>
            <a:r>
              <a:rPr lang="ru-RU" sz="1500" dirty="0" err="1"/>
              <a:t>тобі</a:t>
            </a:r>
            <a:r>
              <a:rPr lang="ru-RU" sz="1500" dirty="0"/>
              <a:t> </a:t>
            </a:r>
            <a:r>
              <a:rPr lang="ru-RU" sz="1500" dirty="0" err="1"/>
              <a:t>щосуботи</a:t>
            </a:r>
            <a:endParaRPr lang="ru-RU" sz="1500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err="1" smtClean="0"/>
              <a:t>Кучерики</a:t>
            </a:r>
            <a:r>
              <a:rPr lang="ru-RU" sz="1500" dirty="0" smtClean="0"/>
              <a:t> </a:t>
            </a:r>
            <a:r>
              <a:rPr lang="ru-RU" sz="1500" dirty="0" err="1"/>
              <a:t>змила</a:t>
            </a:r>
            <a:r>
              <a:rPr lang="ru-RU" sz="1500" dirty="0"/>
              <a:t>…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Ой </a:t>
            </a:r>
            <a:r>
              <a:rPr lang="ru-RU" sz="1500" dirty="0" err="1"/>
              <a:t>змила</a:t>
            </a:r>
            <a:r>
              <a:rPr lang="ru-RU" sz="1500" dirty="0"/>
              <a:t> б я, </a:t>
            </a:r>
            <a:r>
              <a:rPr lang="ru-RU" sz="1500" dirty="0" err="1"/>
              <a:t>змила</a:t>
            </a:r>
            <a:r>
              <a:rPr lang="ru-RU" sz="1500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Та </a:t>
            </a:r>
            <a:r>
              <a:rPr lang="ru-RU" sz="1500" dirty="0" err="1"/>
              <a:t>ще</a:t>
            </a:r>
            <a:r>
              <a:rPr lang="ru-RU" sz="1500" dirty="0"/>
              <a:t> й </a:t>
            </a:r>
            <a:r>
              <a:rPr lang="ru-RU" sz="1500" dirty="0" err="1"/>
              <a:t>розчісала</a:t>
            </a:r>
            <a:r>
              <a:rPr lang="ru-RU" sz="1500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/>
              <a:t>Ой </a:t>
            </a:r>
            <a:r>
              <a:rPr lang="ru-RU" sz="1500" dirty="0"/>
              <a:t>я б тебе, </a:t>
            </a:r>
            <a:r>
              <a:rPr lang="ru-RU" sz="1500" dirty="0" err="1"/>
              <a:t>серце</a:t>
            </a:r>
            <a:r>
              <a:rPr lang="ru-RU" sz="1500" dirty="0"/>
              <a:t> </a:t>
            </a:r>
            <a:r>
              <a:rPr lang="ru-RU" sz="1500" dirty="0" err="1"/>
              <a:t>моє</a:t>
            </a:r>
            <a:r>
              <a:rPr lang="ru-RU" sz="1500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err="1" smtClean="0"/>
              <a:t>Ще</a:t>
            </a:r>
            <a:r>
              <a:rPr lang="ru-RU" sz="1500" dirty="0" smtClean="0"/>
              <a:t> </a:t>
            </a:r>
            <a:r>
              <a:rPr lang="ru-RU" sz="1500" dirty="0"/>
              <a:t>й </a:t>
            </a:r>
            <a:r>
              <a:rPr lang="ru-RU" sz="1500" dirty="0" err="1"/>
              <a:t>поцілувала</a:t>
            </a:r>
            <a:r>
              <a:rPr lang="ru-RU" sz="1500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Пісні написані у Почаєві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2204864"/>
            <a:ext cx="2736304" cy="309315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endParaRPr lang="ru-RU" sz="1500" dirty="0"/>
          </a:p>
          <a:p>
            <a:r>
              <a:rPr lang="ru-RU" sz="1500" dirty="0"/>
              <a:t>    </a:t>
            </a:r>
            <a:r>
              <a:rPr lang="ru-RU" sz="1500" dirty="0" err="1"/>
              <a:t>Гиля-гиля</a:t>
            </a:r>
            <a:r>
              <a:rPr lang="ru-RU" sz="1500" dirty="0"/>
              <a:t>, селезню,</a:t>
            </a:r>
          </a:p>
          <a:p>
            <a:r>
              <a:rPr lang="ru-RU" sz="1500" dirty="0"/>
              <a:t>    </a:t>
            </a:r>
            <a:r>
              <a:rPr lang="ru-RU" sz="1500" dirty="0" err="1"/>
              <a:t>Гиля-гиля</a:t>
            </a:r>
            <a:r>
              <a:rPr lang="ru-RU" sz="1500" dirty="0"/>
              <a:t>, </a:t>
            </a:r>
            <a:r>
              <a:rPr lang="ru-RU" sz="1500" dirty="0" err="1"/>
              <a:t>білокрилий</a:t>
            </a:r>
            <a:r>
              <a:rPr lang="ru-RU" sz="1500" dirty="0"/>
              <a:t>,</a:t>
            </a:r>
          </a:p>
          <a:p>
            <a:r>
              <a:rPr lang="ru-RU" sz="1500" dirty="0"/>
              <a:t>    Ох </a:t>
            </a:r>
            <a:r>
              <a:rPr lang="ru-RU" sz="1500" dirty="0" err="1"/>
              <a:t>мій</a:t>
            </a:r>
            <a:r>
              <a:rPr lang="ru-RU" sz="1500" dirty="0"/>
              <a:t> </a:t>
            </a:r>
            <a:r>
              <a:rPr lang="ru-RU" sz="1500" dirty="0" err="1"/>
              <a:t>милий</a:t>
            </a:r>
            <a:r>
              <a:rPr lang="ru-RU" sz="1500" dirty="0"/>
              <a:t> </a:t>
            </a:r>
            <a:r>
              <a:rPr lang="ru-RU" sz="1500" dirty="0" err="1"/>
              <a:t>чорнобривий</a:t>
            </a:r>
            <a:r>
              <a:rPr lang="ru-RU" sz="1500" dirty="0"/>
              <a:t>,</a:t>
            </a:r>
          </a:p>
          <a:p>
            <a:r>
              <a:rPr lang="ru-RU" sz="1500" dirty="0"/>
              <a:t>    Прибудь </a:t>
            </a:r>
            <a:r>
              <a:rPr lang="ru-RU" sz="1500" dirty="0" err="1"/>
              <a:t>ти</a:t>
            </a:r>
            <a:r>
              <a:rPr lang="ru-RU" sz="1500" dirty="0"/>
              <a:t> аж до </a:t>
            </a:r>
            <a:r>
              <a:rPr lang="ru-RU" sz="1500" dirty="0" err="1"/>
              <a:t>хати</a:t>
            </a:r>
            <a:r>
              <a:rPr lang="ru-RU" sz="1500" dirty="0"/>
              <a:t>,</a:t>
            </a:r>
          </a:p>
          <a:p>
            <a:r>
              <a:rPr lang="ru-RU" sz="1500" dirty="0"/>
              <a:t>    </a:t>
            </a:r>
            <a:r>
              <a:rPr lang="ru-RU" sz="1500" dirty="0" err="1"/>
              <a:t>Щоб</a:t>
            </a:r>
            <a:r>
              <a:rPr lang="ru-RU" sz="1500" dirty="0"/>
              <a:t> не </a:t>
            </a:r>
            <a:r>
              <a:rPr lang="ru-RU" sz="1500" dirty="0" err="1"/>
              <a:t>чули</a:t>
            </a:r>
            <a:r>
              <a:rPr lang="ru-RU" sz="1500" dirty="0"/>
              <a:t> </a:t>
            </a:r>
            <a:r>
              <a:rPr lang="ru-RU" sz="1500" dirty="0" err="1"/>
              <a:t>отець</a:t>
            </a:r>
            <a:r>
              <a:rPr lang="ru-RU" sz="1500" dirty="0"/>
              <a:t>, </a:t>
            </a:r>
            <a:r>
              <a:rPr lang="ru-RU" sz="1500" dirty="0" err="1"/>
              <a:t>мати</a:t>
            </a:r>
            <a:r>
              <a:rPr lang="ru-RU" sz="1500" dirty="0"/>
              <a:t>.</a:t>
            </a:r>
          </a:p>
          <a:p>
            <a:r>
              <a:rPr lang="ru-RU" sz="1500" dirty="0"/>
              <a:t>    Селезню...</a:t>
            </a:r>
          </a:p>
          <a:p>
            <a:endParaRPr lang="ru-RU" sz="1500" dirty="0"/>
          </a:p>
          <a:p>
            <a:r>
              <a:rPr lang="ru-RU" sz="1500" dirty="0"/>
              <a:t>    Ой на тому </a:t>
            </a:r>
            <a:r>
              <a:rPr lang="ru-RU" sz="1500" dirty="0" err="1"/>
              <a:t>селезеню</a:t>
            </a:r>
            <a:endParaRPr lang="ru-RU" sz="1500" dirty="0"/>
          </a:p>
          <a:p>
            <a:r>
              <a:rPr lang="ru-RU" sz="1500" dirty="0"/>
              <a:t>    Жупан </a:t>
            </a:r>
            <a:r>
              <a:rPr lang="ru-RU" sz="1500" dirty="0" err="1"/>
              <a:t>куций</a:t>
            </a:r>
            <a:r>
              <a:rPr lang="ru-RU" sz="1500" dirty="0"/>
              <a:t>,</a:t>
            </a:r>
          </a:p>
          <a:p>
            <a:r>
              <a:rPr lang="ru-RU" sz="1500" dirty="0"/>
              <a:t>    І сам селезень</a:t>
            </a:r>
          </a:p>
          <a:p>
            <a:r>
              <a:rPr lang="ru-RU" sz="1500" dirty="0"/>
              <a:t>    </a:t>
            </a:r>
            <a:r>
              <a:rPr lang="ru-RU" sz="1500" dirty="0" err="1"/>
              <a:t>Чорноусий</a:t>
            </a:r>
            <a:r>
              <a:rPr lang="ru-RU" sz="1500" dirty="0"/>
              <a:t>.</a:t>
            </a:r>
          </a:p>
          <a:p>
            <a:r>
              <a:rPr lang="ru-RU" sz="1500" dirty="0"/>
              <a:t>    </a:t>
            </a:r>
            <a:r>
              <a:rPr lang="ru-RU" sz="1500" dirty="0" err="1"/>
              <a:t>Гиля-гиля</a:t>
            </a:r>
            <a:r>
              <a:rPr lang="ru-RU" sz="1500" dirty="0"/>
              <a:t>, селезню</a:t>
            </a:r>
            <a:r>
              <a:rPr lang="ru-RU" sz="1500" dirty="0" smtClean="0"/>
              <a:t>.</a:t>
            </a:r>
            <a:endParaRPr lang="ru-RU" sz="15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2409269"/>
            <a:ext cx="217591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   </a:t>
            </a:r>
            <a:r>
              <a:rPr lang="ru-RU" sz="1500" dirty="0" smtClean="0"/>
              <a:t>Ой </a:t>
            </a:r>
            <a:r>
              <a:rPr lang="ru-RU" sz="1500" dirty="0"/>
              <a:t>на тому селезню</a:t>
            </a:r>
          </a:p>
          <a:p>
            <a:r>
              <a:rPr lang="ru-RU" sz="1500" dirty="0"/>
              <a:t>    Та </a:t>
            </a:r>
            <a:r>
              <a:rPr lang="ru-RU" sz="1500" dirty="0" err="1"/>
              <a:t>панчішечки</a:t>
            </a:r>
            <a:r>
              <a:rPr lang="ru-RU" sz="1500" dirty="0"/>
              <a:t>,</a:t>
            </a:r>
          </a:p>
          <a:p>
            <a:r>
              <a:rPr lang="ru-RU" sz="1500" dirty="0"/>
              <a:t>    Ой пристав селезень</a:t>
            </a:r>
          </a:p>
          <a:p>
            <a:r>
              <a:rPr lang="ru-RU" sz="1500" dirty="0"/>
              <a:t>    Та до душечки.</a:t>
            </a:r>
          </a:p>
          <a:p>
            <a:endParaRPr lang="ru-RU" sz="1500" dirty="0"/>
          </a:p>
          <a:p>
            <a:r>
              <a:rPr lang="ru-RU" sz="1500" dirty="0"/>
              <a:t>    Ой на </a:t>
            </a:r>
            <a:r>
              <a:rPr lang="ru-RU" sz="1500" dirty="0" err="1"/>
              <a:t>тім</a:t>
            </a:r>
            <a:r>
              <a:rPr lang="ru-RU" sz="1500" dirty="0"/>
              <a:t> селезню</a:t>
            </a:r>
          </a:p>
          <a:p>
            <a:r>
              <a:rPr lang="ru-RU" sz="1500" dirty="0"/>
              <a:t>    Та черевички,</a:t>
            </a:r>
          </a:p>
          <a:p>
            <a:r>
              <a:rPr lang="ru-RU" sz="1500" dirty="0"/>
              <a:t>    І сам селезень</a:t>
            </a:r>
          </a:p>
          <a:p>
            <a:r>
              <a:rPr lang="ru-RU" sz="1500" dirty="0"/>
              <a:t>    Та </a:t>
            </a:r>
            <a:r>
              <a:rPr lang="ru-RU" sz="1500" dirty="0" err="1"/>
              <a:t>невеличкий</a:t>
            </a:r>
            <a:r>
              <a:rPr lang="ru-RU" sz="1500" dirty="0"/>
              <a:t>.</a:t>
            </a:r>
          </a:p>
          <a:p>
            <a:endParaRPr lang="ru-RU" sz="1500" dirty="0"/>
          </a:p>
          <a:p>
            <a:r>
              <a:rPr lang="ru-RU" sz="1500" dirty="0"/>
              <a:t>    Ой на тому селезню</a:t>
            </a:r>
          </a:p>
          <a:p>
            <a:r>
              <a:rPr lang="ru-RU" sz="1500" dirty="0"/>
              <a:t>    Ковпак </a:t>
            </a:r>
            <a:r>
              <a:rPr lang="ru-RU" sz="1500" dirty="0" err="1"/>
              <a:t>сивий</a:t>
            </a:r>
            <a:r>
              <a:rPr lang="ru-RU" sz="1500" dirty="0"/>
              <a:t>,</a:t>
            </a:r>
          </a:p>
          <a:p>
            <a:r>
              <a:rPr lang="ru-RU" sz="1500" dirty="0"/>
              <a:t>    Ой сам селезень</a:t>
            </a:r>
          </a:p>
          <a:p>
            <a:r>
              <a:rPr lang="ru-RU" sz="1500" dirty="0"/>
              <a:t>    </a:t>
            </a:r>
            <a:r>
              <a:rPr lang="ru-RU" sz="1500" dirty="0" err="1"/>
              <a:t>Чорнобривий</a:t>
            </a:r>
            <a:r>
              <a:rPr lang="ru-RU" sz="1500" dirty="0"/>
              <a:t>.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939811" y="1916832"/>
            <a:ext cx="216869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cs typeface="Arial" charset="0"/>
              </a:rPr>
              <a:t>Ой пила, </a:t>
            </a:r>
            <a:r>
              <a:rPr lang="ru-RU" sz="1600" b="1" dirty="0" err="1" smtClean="0">
                <a:cs typeface="Arial" charset="0"/>
              </a:rPr>
              <a:t>вихилила</a:t>
            </a:r>
            <a:endParaRPr lang="ru-RU" sz="1600" b="1" dirty="0">
              <a:latin typeface="+mj-lt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+mj-lt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+mj-lt"/>
                <a:cs typeface="Arial" charset="0"/>
              </a:rPr>
              <a:t>Ой </a:t>
            </a:r>
            <a:r>
              <a:rPr lang="ru-RU" sz="1500" dirty="0">
                <a:latin typeface="+mj-lt"/>
                <a:cs typeface="Arial" charset="0"/>
              </a:rPr>
              <a:t>пила, </a:t>
            </a:r>
            <a:r>
              <a:rPr lang="ru-RU" sz="1500" dirty="0" err="1" smtClean="0">
                <a:latin typeface="+mj-lt"/>
                <a:cs typeface="Arial" charset="0"/>
              </a:rPr>
              <a:t>вихилила</a:t>
            </a:r>
            <a:r>
              <a:rPr lang="ru-RU" sz="1500" dirty="0" smtClean="0">
                <a:latin typeface="+mj-lt"/>
                <a:cs typeface="Arial" charset="0"/>
              </a:rPr>
              <a:t>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+mj-lt"/>
                <a:cs typeface="Arial" charset="0"/>
              </a:rPr>
              <a:t>Сама </a:t>
            </a:r>
            <a:r>
              <a:rPr lang="ru-RU" sz="1500" dirty="0">
                <a:latin typeface="+mj-lt"/>
                <a:cs typeface="Arial" charset="0"/>
              </a:rPr>
              <a:t>себе </a:t>
            </a:r>
            <a:r>
              <a:rPr lang="ru-RU" sz="1500" dirty="0" smtClean="0">
                <a:latin typeface="+mj-lt"/>
                <a:cs typeface="Arial" charset="0"/>
              </a:rPr>
              <a:t>похвалила.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+mj-lt"/>
                <a:cs typeface="Arial" charset="0"/>
              </a:rPr>
              <a:t>А </a:t>
            </a:r>
            <a:r>
              <a:rPr lang="ru-RU" sz="1500" dirty="0">
                <a:latin typeface="+mj-lt"/>
                <a:cs typeface="Arial" charset="0"/>
              </a:rPr>
              <a:t>я доброго </a:t>
            </a:r>
            <a:r>
              <a:rPr lang="ru-RU" sz="1500" dirty="0" smtClean="0">
                <a:latin typeface="+mj-lt"/>
                <a:cs typeface="Arial" charset="0"/>
              </a:rPr>
              <a:t>роду,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err="1" smtClean="0">
                <a:latin typeface="+mj-lt"/>
                <a:cs typeface="Arial" charset="0"/>
              </a:rPr>
              <a:t>П’ю</a:t>
            </a:r>
            <a:r>
              <a:rPr lang="ru-RU" sz="1500" dirty="0" smtClean="0">
                <a:latin typeface="+mj-lt"/>
                <a:cs typeface="Arial" charset="0"/>
              </a:rPr>
              <a:t> </a:t>
            </a:r>
            <a:r>
              <a:rPr lang="ru-RU" sz="1500" dirty="0" err="1">
                <a:latin typeface="+mj-lt"/>
                <a:cs typeface="Arial" charset="0"/>
              </a:rPr>
              <a:t>горілку</a:t>
            </a:r>
            <a:r>
              <a:rPr lang="ru-RU" sz="1500" dirty="0">
                <a:latin typeface="+mj-lt"/>
                <a:cs typeface="Arial" charset="0"/>
              </a:rPr>
              <a:t>, як воду.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1979548"/>
            <a:ext cx="2560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/>
              <a:t>Гиля-гиля</a:t>
            </a:r>
            <a:r>
              <a:rPr lang="ru-RU" sz="1600" b="1" dirty="0"/>
              <a:t>, </a:t>
            </a:r>
            <a:r>
              <a:rPr lang="ru-RU" sz="1600" b="1" dirty="0" smtClean="0"/>
              <a:t>селезень</a:t>
            </a:r>
            <a:endParaRPr lang="ru-RU" sz="1600" b="1" dirty="0"/>
          </a:p>
        </p:txBody>
      </p:sp>
      <p:sp>
        <p:nvSpPr>
          <p:cNvPr id="10" name="Двойные круглые скобки 9"/>
          <p:cNvSpPr/>
          <p:nvPr/>
        </p:nvSpPr>
        <p:spPr>
          <a:xfrm>
            <a:off x="2483768" y="2420888"/>
            <a:ext cx="4443268" cy="3269987"/>
          </a:xfrm>
          <a:prstGeom prst="bracketPair">
            <a:avLst>
              <a:gd name="adj" fmla="val 12395"/>
            </a:avLst>
          </a:prstGeom>
          <a:solidFill>
            <a:schemeClr val="accent1">
              <a:alpha val="17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Гиля гиля селезен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6825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1259" y="18986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34" t="7786" r="12431" b="3782"/>
          <a:stretch/>
        </p:blipFill>
        <p:spPr bwMode="auto">
          <a:xfrm>
            <a:off x="6993190" y="3573017"/>
            <a:ext cx="2061934" cy="3168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24872" y="593467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Памятник</a:t>
            </a:r>
            <a:endParaRPr lang="uk-UA" dirty="0" smtClean="0"/>
          </a:p>
          <a:p>
            <a:r>
              <a:rPr lang="uk-UA" dirty="0" smtClean="0"/>
              <a:t>Т.Г. Шевченку</a:t>
            </a:r>
          </a:p>
          <a:p>
            <a:r>
              <a:rPr lang="uk-UA" dirty="0" smtClean="0"/>
              <a:t>у Почаєві </a:t>
            </a:r>
            <a:endParaRPr lang="ru-RU" dirty="0"/>
          </a:p>
        </p:txBody>
      </p:sp>
      <p:sp>
        <p:nvSpPr>
          <p:cNvPr id="15" name="Управляющая кнопка: настраиваемая 14">
            <a:hlinkClick r:id="rId7" action="ppaction://hlinksldjump" highlightClick="1"/>
          </p:cNvPr>
          <p:cNvSpPr/>
          <p:nvPr/>
        </p:nvSpPr>
        <p:spPr>
          <a:xfrm>
            <a:off x="-36512" y="6453336"/>
            <a:ext cx="2412776" cy="404664"/>
          </a:xfrm>
          <a:prstGeom prst="actionButtonBlank">
            <a:avLst/>
          </a:prstGeom>
          <a:solidFill>
            <a:schemeClr val="bg2"/>
          </a:solidFill>
          <a:ln>
            <a:solidFill>
              <a:schemeClr val="bg2"/>
            </a:solidFill>
          </a:ln>
          <a:scene3d>
            <a:camera prst="orthographicFront">
              <a:rot lat="20999999" lon="0" rev="0"/>
            </a:camera>
            <a:lightRig rig="threePt" dir="t"/>
          </a:scene3d>
          <a:sp3d prstMaterial="softEdge">
            <a:bevelT w="152400" h="50800" prst="softRound"/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Дорогами Волині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56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404664"/>
            <a:ext cx="7756263" cy="1054250"/>
          </a:xfrm>
        </p:spPr>
        <p:txBody>
          <a:bodyPr/>
          <a:lstStyle/>
          <a:p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ru-RU" sz="3800" b="1" dirty="0" smtClean="0"/>
              <a:t>"</a:t>
            </a:r>
            <a:r>
              <a:rPr lang="ru-RU" sz="3800" b="1" dirty="0"/>
              <a:t>Так </a:t>
            </a:r>
            <a:r>
              <a:rPr lang="ru-RU" sz="3800" b="1" dirty="0" err="1"/>
              <a:t>було</a:t>
            </a:r>
            <a:r>
              <a:rPr lang="ru-RU" sz="3800" b="1" dirty="0"/>
              <a:t>" про </a:t>
            </a:r>
            <a:r>
              <a:rPr lang="ru-RU" sz="3800" b="1" dirty="0" err="1"/>
              <a:t>мандрівку</a:t>
            </a:r>
            <a:r>
              <a:rPr lang="ru-RU" sz="3800" b="1" dirty="0"/>
              <a:t> </a:t>
            </a:r>
            <a:r>
              <a:rPr lang="ru-RU" sz="3800" b="1" dirty="0" err="1"/>
              <a:t>Шевченка</a:t>
            </a:r>
            <a:r>
              <a:rPr lang="ru-RU" sz="3800" b="1" dirty="0"/>
              <a:t> </a:t>
            </a:r>
            <a:r>
              <a:rPr lang="ru-RU" sz="3800" b="1" dirty="0" err="1"/>
              <a:t>Волинню</a:t>
            </a:r>
            <a:r>
              <a:rPr lang="ru-RU" sz="3800" b="1" dirty="0"/>
              <a:t/>
            </a:r>
            <a:br>
              <a:rPr lang="ru-RU" sz="3800" b="1" dirty="0"/>
            </a:br>
            <a:endParaRPr lang="ru-RU" sz="3800" dirty="0"/>
          </a:p>
        </p:txBody>
      </p:sp>
      <p:pic>
        <p:nvPicPr>
          <p:cNvPr id="5" name="Перша частина 'Так було' про мандрівку Шевченка Волинню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87600" end="412858.333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35696" y="2132856"/>
            <a:ext cx="556861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668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76872"/>
            <a:ext cx="4808857" cy="3877815"/>
          </a:xfrm>
        </p:spPr>
        <p:txBody>
          <a:bodyPr/>
          <a:lstStyle/>
          <a:p>
            <a:r>
              <a:rPr lang="uk-UA" dirty="0" smtClean="0">
                <a:hlinkClick r:id="rId2" action="ppaction://hlinksldjump"/>
              </a:rPr>
              <a:t>Тарас Шевченко на Волині</a:t>
            </a:r>
            <a:endParaRPr lang="uk-UA" dirty="0" smtClean="0"/>
          </a:p>
          <a:p>
            <a:r>
              <a:rPr lang="uk-UA" dirty="0" smtClean="0">
                <a:hlinkClick r:id="rId3" action="ppaction://hlinksldjump"/>
              </a:rPr>
              <a:t>Тарас Шевченко у Вишнівці</a:t>
            </a:r>
            <a:endParaRPr lang="uk-UA" dirty="0" smtClean="0"/>
          </a:p>
          <a:p>
            <a:r>
              <a:rPr lang="uk-UA" dirty="0">
                <a:hlinkClick r:id="rId4" action="ppaction://hlinksldjump"/>
              </a:rPr>
              <a:t>Тарас Шевченко </a:t>
            </a:r>
            <a:r>
              <a:rPr lang="uk-UA" dirty="0" smtClean="0">
                <a:hlinkClick r:id="rId4" action="ppaction://hlinksldjump"/>
              </a:rPr>
              <a:t>у Почаєві</a:t>
            </a:r>
            <a:endParaRPr lang="uk-UA" dirty="0" smtClean="0"/>
          </a:p>
          <a:p>
            <a:pPr lvl="1"/>
            <a:r>
              <a:rPr lang="uk-UA" sz="2000" dirty="0" smtClean="0">
                <a:hlinkClick r:id="rId5" action="ppaction://hlinksldjump"/>
              </a:rPr>
              <a:t>Акварелі Почаївської лаври</a:t>
            </a:r>
            <a:endParaRPr lang="uk-UA" sz="2000" dirty="0" smtClean="0"/>
          </a:p>
          <a:p>
            <a:pPr lvl="1"/>
            <a:r>
              <a:rPr lang="uk-UA" sz="2000" dirty="0" smtClean="0">
                <a:hlinkClick r:id="rId6" action="ppaction://hlinksldjump"/>
              </a:rPr>
              <a:t>Тексти пісень написаних у Почаєві</a:t>
            </a:r>
            <a:endParaRPr lang="uk-UA" sz="2000" dirty="0" smtClean="0"/>
          </a:p>
          <a:p>
            <a:r>
              <a:rPr lang="uk-UA" dirty="0">
                <a:hlinkClick r:id="rId7" action="ppaction://hlinksldjump"/>
              </a:rPr>
              <a:t>Тарас Шевченко </a:t>
            </a:r>
            <a:r>
              <a:rPr lang="uk-UA" dirty="0" smtClean="0">
                <a:hlinkClick r:id="rId7" action="ppaction://hlinksldjump"/>
              </a:rPr>
              <a:t>у </a:t>
            </a:r>
            <a:r>
              <a:rPr lang="uk-UA" dirty="0" err="1" smtClean="0">
                <a:hlinkClick r:id="rId7" action="ppaction://hlinksldjump"/>
              </a:rPr>
              <a:t>Кременці</a:t>
            </a:r>
            <a:endParaRPr lang="uk-UA" dirty="0" smtClean="0"/>
          </a:p>
          <a:p>
            <a:r>
              <a:rPr lang="uk-UA" dirty="0" smtClean="0">
                <a:hlinkClick r:id="rId8" action="ppaction://hlinksldjump"/>
              </a:rPr>
              <a:t>Епілог</a:t>
            </a:r>
            <a:endParaRPr lang="en-US" dirty="0" smtClean="0"/>
          </a:p>
          <a:p>
            <a:r>
              <a:rPr lang="ru-RU" dirty="0">
                <a:hlinkClick r:id="rId9" action="ppaction://hlinksldjump"/>
              </a:rPr>
              <a:t>"Так </a:t>
            </a:r>
            <a:r>
              <a:rPr lang="ru-RU" dirty="0" err="1">
                <a:hlinkClick r:id="rId9" action="ppaction://hlinksldjump"/>
              </a:rPr>
              <a:t>було</a:t>
            </a:r>
            <a:r>
              <a:rPr lang="ru-RU" dirty="0">
                <a:hlinkClick r:id="rId9" action="ppaction://hlinksldjump"/>
              </a:rPr>
              <a:t>" про </a:t>
            </a:r>
            <a:r>
              <a:rPr lang="ru-RU" dirty="0" err="1">
                <a:hlinkClick r:id="rId9" action="ppaction://hlinksldjump"/>
              </a:rPr>
              <a:t>мандрівку</a:t>
            </a:r>
            <a:r>
              <a:rPr lang="ru-RU" dirty="0">
                <a:hlinkClick r:id="rId9" action="ppaction://hlinksldjump"/>
              </a:rPr>
              <a:t> </a:t>
            </a:r>
            <a:r>
              <a:rPr lang="ru-RU" dirty="0" err="1">
                <a:hlinkClick r:id="rId9" action="ppaction://hlinksldjump"/>
              </a:rPr>
              <a:t>Шевченка</a:t>
            </a:r>
            <a:r>
              <a:rPr lang="ru-RU" dirty="0">
                <a:hlinkClick r:id="rId9" action="ppaction://hlinksldjump"/>
              </a:rPr>
              <a:t> </a:t>
            </a:r>
            <a:r>
              <a:rPr lang="ru-RU" dirty="0" err="1" smtClean="0">
                <a:hlinkClick r:id="rId9" action="ppaction://hlinksldjump"/>
              </a:rPr>
              <a:t>Волинню</a:t>
            </a:r>
            <a:r>
              <a:rPr lang="en-US" dirty="0" smtClean="0">
                <a:hlinkClick r:id="rId9" action="ppaction://hlinksldjump"/>
              </a:rPr>
              <a:t> (</a:t>
            </a:r>
            <a:r>
              <a:rPr lang="uk-UA" dirty="0" smtClean="0">
                <a:hlinkClick r:id="rId9" action="ppaction://hlinksldjump"/>
              </a:rPr>
              <a:t>відео</a:t>
            </a:r>
            <a:r>
              <a:rPr lang="en-US" dirty="0" smtClean="0">
                <a:hlinkClick r:id="rId9" action="ppaction://hlinksldjump"/>
              </a:rPr>
              <a:t>)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Дорогами Волині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83296"/>
            <a:ext cx="2857500" cy="381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Двойные круглые скобки 3"/>
          <p:cNvSpPr/>
          <p:nvPr/>
        </p:nvSpPr>
        <p:spPr>
          <a:xfrm rot="16200000">
            <a:off x="4211960" y="-1611560"/>
            <a:ext cx="648072" cy="5544616"/>
          </a:xfrm>
          <a:prstGeom prst="bracketPair">
            <a:avLst/>
          </a:prstGeom>
          <a:solidFill>
            <a:schemeClr val="accent1">
              <a:alpha val="24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453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4248472" cy="4104456"/>
          </a:xfrm>
        </p:spPr>
        <p:txBody>
          <a:bodyPr>
            <a:normAutofit lnSpcReduction="10000"/>
          </a:bodyPr>
          <a:lstStyle/>
          <a:p>
            <a:pPr marL="0" indent="355600" algn="just">
              <a:buNone/>
            </a:pPr>
            <a:r>
              <a:rPr lang="ru-RU" dirty="0" err="1" smtClean="0"/>
              <a:t>Славний</a:t>
            </a:r>
            <a:r>
              <a:rPr lang="ru-RU" dirty="0" smtClean="0"/>
              <a:t> </a:t>
            </a:r>
            <a:r>
              <a:rPr lang="ru-RU" dirty="0" err="1"/>
              <a:t>Вишнівець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 smtClean="0"/>
              <a:t>пам’ятками</a:t>
            </a:r>
            <a:r>
              <a:rPr lang="ru-RU" dirty="0" smtClean="0"/>
              <a:t>. У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куточках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часу </a:t>
            </a:r>
            <a:r>
              <a:rPr lang="ru-RU" dirty="0" err="1"/>
              <a:t>побувало</a:t>
            </a:r>
            <a:r>
              <a:rPr lang="ru-RU" dirty="0"/>
              <a:t> </a:t>
            </a:r>
            <a:r>
              <a:rPr lang="ru-RU" dirty="0" err="1"/>
              <a:t>чимало</a:t>
            </a:r>
            <a:r>
              <a:rPr lang="ru-RU" dirty="0"/>
              <a:t>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 smtClean="0"/>
              <a:t>особистостей</a:t>
            </a:r>
            <a:r>
              <a:rPr lang="ru-RU" dirty="0" smtClean="0"/>
              <a:t>.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/>
              <a:t>найвідоміших</a:t>
            </a:r>
            <a:r>
              <a:rPr lang="ru-RU" dirty="0"/>
              <a:t> – </a:t>
            </a:r>
            <a:r>
              <a:rPr lang="ru-RU" dirty="0" err="1"/>
              <a:t>український</a:t>
            </a:r>
            <a:r>
              <a:rPr lang="ru-RU" dirty="0"/>
              <a:t> поет, </a:t>
            </a:r>
            <a:r>
              <a:rPr lang="ru-RU" dirty="0" err="1"/>
              <a:t>письменник</a:t>
            </a:r>
            <a:r>
              <a:rPr lang="ru-RU" dirty="0"/>
              <a:t> і художник Тарас </a:t>
            </a:r>
            <a:r>
              <a:rPr lang="ru-RU" dirty="0" smtClean="0"/>
              <a:t>Шевченко. Тут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побував</a:t>
            </a:r>
            <a:r>
              <a:rPr lang="ru-RU" dirty="0"/>
              <a:t> </a:t>
            </a:r>
            <a:r>
              <a:rPr lang="ru-RU" dirty="0" err="1"/>
              <a:t>восени</a:t>
            </a:r>
            <a:r>
              <a:rPr lang="ru-RU" dirty="0"/>
              <a:t> 1846-го, </a:t>
            </a:r>
            <a:r>
              <a:rPr lang="ru-RU" dirty="0" err="1"/>
              <a:t>працюючи</a:t>
            </a:r>
            <a:r>
              <a:rPr lang="ru-RU" dirty="0"/>
              <a:t> у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археографічної</a:t>
            </a:r>
            <a:r>
              <a:rPr lang="ru-RU" dirty="0"/>
              <a:t> </a:t>
            </a:r>
            <a:r>
              <a:rPr lang="ru-RU" dirty="0" err="1"/>
              <a:t>комісії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8620"/>
            <a:ext cx="6959352" cy="1800200"/>
          </a:xfrm>
        </p:spPr>
        <p:txBody>
          <a:bodyPr/>
          <a:lstStyle/>
          <a:p>
            <a:r>
              <a:rPr lang="ru-RU" dirty="0" err="1" smtClean="0"/>
              <a:t>Перебування</a:t>
            </a:r>
            <a:r>
              <a:rPr lang="ru-RU" dirty="0" smtClean="0"/>
              <a:t> Тараса </a:t>
            </a:r>
            <a:r>
              <a:rPr lang="ru-RU" dirty="0" err="1"/>
              <a:t>Шевченка</a:t>
            </a:r>
            <a:r>
              <a:rPr lang="ru-RU" dirty="0"/>
              <a:t> у </a:t>
            </a:r>
            <a:r>
              <a:rPr lang="ru-RU" dirty="0" err="1"/>
              <a:t>Вишнівці</a:t>
            </a:r>
            <a:r>
              <a:rPr lang="ru-RU" dirty="0"/>
              <a:t> </a:t>
            </a:r>
          </a:p>
        </p:txBody>
      </p:sp>
      <p:pic>
        <p:nvPicPr>
          <p:cNvPr id="2050" name="Picture 2" descr="File:&amp;Vcy;&amp;icy;&amp;shcy;&amp;ncy;&amp;iukcy;&amp;vcy;&amp;iecy;&amp;tscy;&amp;softcy;. &amp;TScy;&amp;iecy;&amp;rcy;&amp;kcy;&amp;vcy;&amp;acy; &amp;Vcy;&amp;ocy;&amp;zcy;&amp;ncy;&amp;iecy;&amp;scy;&amp;iukcy;&amp;ncy;&amp;ncy;&amp;yacy; &amp;Gcy;&amp;ocy;&amp;scy;&amp;pcy;&amp;ocy;&amp;dcy;&amp;ncy;&amp;softcy;&amp;ocy;&amp;gcy;&amp;ocy;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852936"/>
            <a:ext cx="3705749" cy="249375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ile:Alex K Korybut-Wyshnevetski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296144" cy="15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490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Відомо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про </a:t>
            </a:r>
            <a:r>
              <a:rPr lang="ru-RU" dirty="0" err="1"/>
              <a:t>перебування</a:t>
            </a:r>
            <a:r>
              <a:rPr lang="ru-RU" dirty="0"/>
              <a:t> Тараса </a:t>
            </a:r>
            <a:r>
              <a:rPr lang="ru-RU" dirty="0" err="1"/>
              <a:t>Шевченка</a:t>
            </a:r>
            <a:r>
              <a:rPr lang="ru-RU" dirty="0"/>
              <a:t> у </a:t>
            </a:r>
            <a:r>
              <a:rPr lang="ru-RU" dirty="0" err="1"/>
              <a:t>Вишнівці</a:t>
            </a:r>
            <a:r>
              <a:rPr lang="ru-RU" dirty="0"/>
              <a:t> почав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 err="1"/>
              <a:t>український</a:t>
            </a:r>
            <a:r>
              <a:rPr lang="ru-RU" dirty="0"/>
              <a:t> поет і </a:t>
            </a:r>
            <a:r>
              <a:rPr lang="ru-RU" dirty="0" err="1"/>
              <a:t>вчений</a:t>
            </a:r>
            <a:r>
              <a:rPr lang="ru-RU" dirty="0"/>
              <a:t> Василь Щурат. У 1905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побував</a:t>
            </a:r>
            <a:r>
              <a:rPr lang="ru-RU" dirty="0"/>
              <a:t> у </a:t>
            </a:r>
            <a:r>
              <a:rPr lang="ru-RU" dirty="0" err="1"/>
              <a:t>містечку</a:t>
            </a:r>
            <a:r>
              <a:rPr lang="ru-RU" dirty="0"/>
              <a:t>, де записав </a:t>
            </a:r>
            <a:r>
              <a:rPr lang="ru-RU" dirty="0" err="1"/>
              <a:t>спогади</a:t>
            </a:r>
            <a:r>
              <a:rPr lang="ru-RU" dirty="0"/>
              <a:t> 80-літнього Ф.М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err="1" smtClean="0"/>
              <a:t>Кружилки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вмістив</a:t>
            </a:r>
            <a:r>
              <a:rPr lang="ru-RU" dirty="0"/>
              <a:t> у </a:t>
            </a:r>
            <a:r>
              <a:rPr lang="ru-RU" dirty="0" err="1"/>
              <a:t>книзі</a:t>
            </a:r>
            <a:r>
              <a:rPr lang="ru-RU" dirty="0"/>
              <a:t> «З </a:t>
            </a:r>
            <a:r>
              <a:rPr lang="ru-RU" dirty="0" err="1"/>
              <a:t>життя</a:t>
            </a:r>
            <a:r>
              <a:rPr lang="ru-RU" dirty="0"/>
              <a:t> і </a:t>
            </a:r>
            <a:r>
              <a:rPr lang="ru-RU" dirty="0" err="1"/>
              <a:t>творчості</a:t>
            </a:r>
            <a:r>
              <a:rPr lang="ru-RU" dirty="0"/>
              <a:t> </a:t>
            </a:r>
            <a:r>
              <a:rPr lang="ru-RU" dirty="0" err="1"/>
              <a:t>Т.Г.Шевченка</a:t>
            </a:r>
            <a:r>
              <a:rPr lang="ru-RU" dirty="0"/>
              <a:t>». Там, </a:t>
            </a:r>
            <a:r>
              <a:rPr lang="ru-RU" dirty="0" err="1"/>
              <a:t>зокрема</a:t>
            </a:r>
            <a:r>
              <a:rPr lang="ru-RU" dirty="0"/>
              <a:t>, є </a:t>
            </a:r>
            <a:r>
              <a:rPr lang="ru-RU" dirty="0" err="1"/>
              <a:t>такі</a:t>
            </a:r>
            <a:r>
              <a:rPr lang="ru-RU" dirty="0"/>
              <a:t> рядки: «А за </a:t>
            </a:r>
            <a:r>
              <a:rPr lang="ru-RU" dirty="0" err="1"/>
              <a:t>Шевченка</a:t>
            </a:r>
            <a:r>
              <a:rPr lang="ru-RU" dirty="0"/>
              <a:t> </a:t>
            </a:r>
            <a:r>
              <a:rPr lang="ru-RU" dirty="0" err="1"/>
              <a:t>чували</a:t>
            </a:r>
            <a:r>
              <a:rPr lang="ru-RU" dirty="0"/>
              <a:t>?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тут </a:t>
            </a:r>
            <a:r>
              <a:rPr lang="ru-RU" dirty="0" err="1"/>
              <a:t>був</a:t>
            </a:r>
            <a:r>
              <a:rPr lang="ru-RU" dirty="0"/>
              <a:t>… Як не </a:t>
            </a:r>
            <a:r>
              <a:rPr lang="ru-RU" dirty="0" err="1"/>
              <a:t>малює</a:t>
            </a:r>
            <a:r>
              <a:rPr lang="ru-RU" dirty="0"/>
              <a:t>, то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пише</a:t>
            </a:r>
            <a:r>
              <a:rPr lang="ru-RU" dirty="0"/>
              <a:t>. За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заарештували</a:t>
            </a:r>
            <a:r>
              <a:rPr lang="ru-RU" dirty="0"/>
              <a:t>. </a:t>
            </a:r>
            <a:r>
              <a:rPr lang="ru-RU" dirty="0" err="1"/>
              <a:t>Повідали</a:t>
            </a:r>
            <a:r>
              <a:rPr lang="ru-RU" dirty="0"/>
              <a:t>, сам </a:t>
            </a:r>
            <a:r>
              <a:rPr lang="ru-RU" dirty="0" err="1"/>
              <a:t>цар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боявся</a:t>
            </a:r>
            <a:r>
              <a:rPr lang="ru-RU" dirty="0"/>
              <a:t> —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. Я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молодий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. То не раз балакав з ним…»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56263" cy="1054250"/>
          </a:xfrm>
        </p:spPr>
        <p:txBody>
          <a:bodyPr/>
          <a:lstStyle/>
          <a:p>
            <a:r>
              <a:rPr lang="uk-UA" sz="4800" dirty="0" smtClean="0"/>
              <a:t>Спогади про перебування</a:t>
            </a:r>
            <a:br>
              <a:rPr lang="uk-UA" sz="4800" dirty="0" smtClean="0"/>
            </a:br>
            <a:r>
              <a:rPr lang="uk-UA" sz="4800" dirty="0" smtClean="0"/>
              <a:t>Т. Шевченка у Вишнівці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408531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492896"/>
            <a:ext cx="7745505" cy="280831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/>
              <a:t>	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/>
              <a:t>пізніше</a:t>
            </a:r>
            <a:r>
              <a:rPr lang="ru-RU" dirty="0"/>
              <a:t> з </a:t>
            </a:r>
            <a:r>
              <a:rPr lang="ru-RU" dirty="0" err="1"/>
              <a:t>онуком</a:t>
            </a:r>
            <a:r>
              <a:rPr lang="ru-RU" dirty="0"/>
              <a:t> Ф. М. </a:t>
            </a:r>
            <a:r>
              <a:rPr lang="ru-RU" dirty="0" err="1"/>
              <a:t>Кружилки</a:t>
            </a:r>
            <a:r>
              <a:rPr lang="ru-RU" dirty="0"/>
              <a:t> </a:t>
            </a:r>
            <a:r>
              <a:rPr lang="ru-RU" dirty="0" err="1"/>
              <a:t>зустрічався</a:t>
            </a:r>
            <a:r>
              <a:rPr lang="ru-RU" dirty="0"/>
              <a:t> </a:t>
            </a:r>
            <a:r>
              <a:rPr lang="ru-RU" dirty="0" err="1"/>
              <a:t>журналіст</a:t>
            </a:r>
            <a:r>
              <a:rPr lang="ru-RU" dirty="0"/>
              <a:t> В. </a:t>
            </a:r>
            <a:r>
              <a:rPr lang="ru-RU" dirty="0" err="1"/>
              <a:t>Крохмалюк</a:t>
            </a:r>
            <a:r>
              <a:rPr lang="ru-RU" dirty="0"/>
              <a:t>.  </a:t>
            </a:r>
            <a:r>
              <a:rPr lang="ru-RU" dirty="0" err="1"/>
              <a:t>Кружилка</a:t>
            </a:r>
            <a:r>
              <a:rPr lang="ru-RU" dirty="0"/>
              <a:t> </a:t>
            </a:r>
            <a:r>
              <a:rPr lang="ru-RU" dirty="0" err="1"/>
              <a:t>розповідав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дід</a:t>
            </a:r>
            <a:r>
              <a:rPr lang="ru-RU" dirty="0"/>
              <a:t> часто </a:t>
            </a:r>
            <a:r>
              <a:rPr lang="ru-RU" dirty="0" err="1"/>
              <a:t>згадував</a:t>
            </a:r>
            <a:r>
              <a:rPr lang="ru-RU" dirty="0"/>
              <a:t> про </a:t>
            </a:r>
            <a:r>
              <a:rPr lang="ru-RU" dirty="0" err="1"/>
              <a:t>Шевченка</a:t>
            </a:r>
            <a:r>
              <a:rPr lang="ru-RU" dirty="0"/>
              <a:t>. У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спогадах</a:t>
            </a:r>
            <a:r>
              <a:rPr lang="ru-RU" dirty="0"/>
              <a:t> </a:t>
            </a:r>
            <a:r>
              <a:rPr lang="ru-RU" dirty="0" err="1"/>
              <a:t>читаємо</a:t>
            </a:r>
            <a:r>
              <a:rPr lang="ru-RU" dirty="0"/>
              <a:t>: «Я </a:t>
            </a:r>
            <a:r>
              <a:rPr lang="ru-RU" dirty="0" err="1"/>
              <a:t>дуже</a:t>
            </a:r>
            <a:r>
              <a:rPr lang="ru-RU" dirty="0"/>
              <a:t> любив усе за порядком </a:t>
            </a:r>
            <a:r>
              <a:rPr lang="ru-RU" dirty="0" err="1"/>
              <a:t>слухати</a:t>
            </a:r>
            <a:r>
              <a:rPr lang="ru-RU" dirty="0"/>
              <a:t>. Казав </a:t>
            </a:r>
            <a:r>
              <a:rPr lang="ru-RU" dirty="0" err="1"/>
              <a:t>дід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у </a:t>
            </a:r>
            <a:r>
              <a:rPr lang="ru-RU" dirty="0" err="1"/>
              <a:t>нашім</a:t>
            </a:r>
            <a:r>
              <a:rPr lang="ru-RU" dirty="0"/>
              <a:t> </a:t>
            </a:r>
            <a:r>
              <a:rPr lang="ru-RU" dirty="0" err="1"/>
              <a:t>домі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бував</a:t>
            </a:r>
            <a:r>
              <a:rPr lang="ru-RU" dirty="0"/>
              <a:t> Шевченко».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56263" cy="1054250"/>
          </a:xfrm>
        </p:spPr>
        <p:txBody>
          <a:bodyPr/>
          <a:lstStyle/>
          <a:p>
            <a:r>
              <a:rPr lang="uk-UA" sz="4800" dirty="0" smtClean="0"/>
              <a:t>Спогади про перебування</a:t>
            </a:r>
            <a:br>
              <a:rPr lang="uk-UA" sz="4800" dirty="0" smtClean="0"/>
            </a:br>
            <a:r>
              <a:rPr lang="uk-UA" sz="4800" dirty="0" smtClean="0"/>
              <a:t>Т. Шевченка у Вишнівці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195488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Цікаві</a:t>
            </a:r>
            <a:r>
              <a:rPr lang="ru-RU" dirty="0" smtClean="0"/>
              <a:t> </a:t>
            </a:r>
            <a:r>
              <a:rPr lang="ru-RU" dirty="0"/>
              <a:t>думки про </a:t>
            </a:r>
            <a:r>
              <a:rPr lang="ru-RU" dirty="0" err="1"/>
              <a:t>перебування</a:t>
            </a:r>
            <a:r>
              <a:rPr lang="ru-RU" dirty="0"/>
              <a:t> Т. Г. </a:t>
            </a:r>
            <a:r>
              <a:rPr lang="ru-RU" dirty="0" err="1"/>
              <a:t>Шевченка</a:t>
            </a:r>
            <a:r>
              <a:rPr lang="ru-RU" dirty="0"/>
              <a:t> у </a:t>
            </a:r>
            <a:r>
              <a:rPr lang="ru-RU" dirty="0" err="1"/>
              <a:t>Вишнівці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знайти</a:t>
            </a:r>
            <a:r>
              <a:rPr lang="ru-RU" dirty="0"/>
              <a:t> у </a:t>
            </a:r>
            <a:r>
              <a:rPr lang="ru-RU" dirty="0" err="1"/>
              <a:t>романі-есе</a:t>
            </a:r>
            <a:r>
              <a:rPr lang="ru-RU" dirty="0"/>
              <a:t> «Дума про </a:t>
            </a:r>
            <a:r>
              <a:rPr lang="ru-RU" dirty="0" err="1"/>
              <a:t>вогонь</a:t>
            </a:r>
            <a:r>
              <a:rPr lang="ru-RU" dirty="0"/>
              <a:t>» </a:t>
            </a:r>
            <a:r>
              <a:rPr lang="ru-RU" dirty="0" err="1"/>
              <a:t>дослідника</a:t>
            </a:r>
            <a:r>
              <a:rPr lang="ru-RU" dirty="0"/>
              <a:t> Петра Жура. </a:t>
            </a:r>
            <a:r>
              <a:rPr lang="ru-RU" dirty="0" err="1"/>
              <a:t>Він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пише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про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містечко</a:t>
            </a:r>
            <a:r>
              <a:rPr lang="ru-RU" dirty="0"/>
              <a:t> </a:t>
            </a:r>
            <a:r>
              <a:rPr lang="ru-RU" dirty="0" err="1"/>
              <a:t>Кобзар</a:t>
            </a:r>
            <a:r>
              <a:rPr lang="ru-RU" dirty="0"/>
              <a:t> знав з </a:t>
            </a:r>
            <a:r>
              <a:rPr lang="ru-RU" dirty="0" err="1"/>
              <a:t>розповідей</a:t>
            </a:r>
            <a:r>
              <a:rPr lang="ru-RU" dirty="0"/>
              <a:t> М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Костомарова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відвідав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у 1844 </a:t>
            </a:r>
            <a:r>
              <a:rPr lang="ru-RU" dirty="0" err="1"/>
              <a:t>році</a:t>
            </a:r>
            <a:r>
              <a:rPr lang="ru-RU" dirty="0"/>
              <a:t>. А </a:t>
            </a:r>
            <a:r>
              <a:rPr lang="ru-RU" dirty="0" err="1"/>
              <a:t>ще</a:t>
            </a:r>
            <a:r>
              <a:rPr lang="ru-RU" dirty="0"/>
              <a:t> Петро Жур </a:t>
            </a:r>
            <a:r>
              <a:rPr lang="ru-RU" dirty="0" err="1"/>
              <a:t>пише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особливо </a:t>
            </a:r>
            <a:r>
              <a:rPr lang="ru-RU" dirty="0" err="1"/>
              <a:t>хвилювала</a:t>
            </a:r>
            <a:r>
              <a:rPr lang="ru-RU" dirty="0"/>
              <a:t> </a:t>
            </a:r>
            <a:r>
              <a:rPr lang="ru-RU" dirty="0" err="1"/>
              <a:t>поета</a:t>
            </a:r>
            <a:r>
              <a:rPr lang="ru-RU" dirty="0"/>
              <a:t> </a:t>
            </a:r>
            <a:r>
              <a:rPr lang="ru-RU" dirty="0" err="1"/>
              <a:t>жорстока</a:t>
            </a:r>
            <a:r>
              <a:rPr lang="ru-RU" dirty="0"/>
              <a:t> </a:t>
            </a:r>
            <a:r>
              <a:rPr lang="ru-RU" dirty="0" err="1"/>
              <a:t>вигадка</a:t>
            </a:r>
            <a:r>
              <a:rPr lang="ru-RU" dirty="0"/>
              <a:t> </a:t>
            </a:r>
            <a:r>
              <a:rPr lang="ru-RU" dirty="0" err="1"/>
              <a:t>власників</a:t>
            </a:r>
            <a:r>
              <a:rPr lang="ru-RU" dirty="0"/>
              <a:t> замку — «</a:t>
            </a:r>
            <a:r>
              <a:rPr lang="ru-RU" dirty="0" err="1"/>
              <a:t>гра</a:t>
            </a:r>
            <a:r>
              <a:rPr lang="ru-RU" dirty="0"/>
              <a:t> в шахи»,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кріпаки</a:t>
            </a:r>
            <a:r>
              <a:rPr lang="ru-RU" dirty="0"/>
              <a:t> </a:t>
            </a:r>
            <a:r>
              <a:rPr lang="ru-RU" dirty="0" err="1"/>
              <a:t>зображали</a:t>
            </a:r>
            <a:r>
              <a:rPr lang="ru-RU" dirty="0"/>
              <a:t> </a:t>
            </a:r>
            <a:r>
              <a:rPr lang="ru-RU" dirty="0" err="1"/>
              <a:t>фігури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таких «</a:t>
            </a:r>
            <a:r>
              <a:rPr lang="ru-RU" dirty="0" err="1"/>
              <a:t>партій</a:t>
            </a:r>
            <a:r>
              <a:rPr lang="ru-RU" dirty="0"/>
              <a:t>» не один </a:t>
            </a:r>
            <a:r>
              <a:rPr lang="ru-RU" dirty="0" err="1"/>
              <a:t>бідолаха</a:t>
            </a:r>
            <a:r>
              <a:rPr lang="ru-RU" dirty="0"/>
              <a:t> </a:t>
            </a:r>
            <a:r>
              <a:rPr lang="ru-RU" dirty="0" err="1"/>
              <a:t>опинявся</a:t>
            </a:r>
            <a:r>
              <a:rPr lang="ru-RU" dirty="0"/>
              <a:t> далеко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рідного</a:t>
            </a:r>
            <a:r>
              <a:rPr lang="ru-RU" dirty="0"/>
              <a:t> дому. </a:t>
            </a:r>
            <a:r>
              <a:rPr lang="ru-RU" dirty="0" err="1"/>
              <a:t>Адже</a:t>
            </a:r>
            <a:r>
              <a:rPr lang="ru-RU" dirty="0"/>
              <a:t> той,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вигравав</a:t>
            </a:r>
            <a:r>
              <a:rPr lang="ru-RU" dirty="0"/>
              <a:t> </a:t>
            </a:r>
            <a:r>
              <a:rPr lang="ru-RU" dirty="0" err="1"/>
              <a:t>фігуру</a:t>
            </a:r>
            <a:r>
              <a:rPr lang="ru-RU" dirty="0"/>
              <a:t>, забирав </a:t>
            </a:r>
            <a:r>
              <a:rPr lang="ru-RU" dirty="0" err="1"/>
              <a:t>її</a:t>
            </a:r>
            <a:r>
              <a:rPr lang="ru-RU" dirty="0"/>
              <a:t> — як свою </a:t>
            </a:r>
            <a:r>
              <a:rPr lang="ru-RU" dirty="0" err="1"/>
              <a:t>власність</a:t>
            </a:r>
            <a:r>
              <a:rPr lang="ru-RU" dirty="0"/>
              <a:t>.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перекази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такої</a:t>
            </a:r>
            <a:r>
              <a:rPr lang="ru-RU" dirty="0"/>
              <a:t> </a:t>
            </a:r>
            <a:r>
              <a:rPr lang="ru-RU" dirty="0" err="1"/>
              <a:t>розповіді</a:t>
            </a:r>
            <a:r>
              <a:rPr lang="ru-RU" dirty="0"/>
              <a:t> </a:t>
            </a:r>
            <a:r>
              <a:rPr lang="ru-RU" dirty="0" err="1"/>
              <a:t>Т.Г.Шевченко</a:t>
            </a:r>
            <a:r>
              <a:rPr lang="ru-RU" dirty="0"/>
              <a:t> </a:t>
            </a:r>
            <a:r>
              <a:rPr lang="ru-RU" dirty="0" err="1"/>
              <a:t>довго</a:t>
            </a:r>
            <a:r>
              <a:rPr lang="ru-RU" dirty="0"/>
              <a:t> ходив, насупивши брови і </a:t>
            </a:r>
            <a:r>
              <a:rPr lang="ru-RU" dirty="0" err="1"/>
              <a:t>наспівуючи</a:t>
            </a:r>
            <a:r>
              <a:rPr lang="ru-RU" dirty="0"/>
              <a:t> «Ой горе </a:t>
            </a:r>
            <a:r>
              <a:rPr lang="ru-RU" dirty="0" err="1"/>
              <a:t>тій</a:t>
            </a:r>
            <a:r>
              <a:rPr lang="ru-RU" dirty="0"/>
              <a:t> </a:t>
            </a:r>
            <a:r>
              <a:rPr lang="ru-RU" dirty="0" err="1"/>
              <a:t>чайці</a:t>
            </a:r>
            <a:r>
              <a:rPr lang="ru-RU" dirty="0"/>
              <a:t>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987" y="548680"/>
            <a:ext cx="7756263" cy="1054250"/>
          </a:xfrm>
        </p:spPr>
        <p:txBody>
          <a:bodyPr/>
          <a:lstStyle/>
          <a:p>
            <a:r>
              <a:rPr lang="uk-UA" sz="4800" dirty="0" smtClean="0"/>
              <a:t>Петро Жур про Шевченка</a:t>
            </a:r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04664"/>
            <a:ext cx="1047750" cy="144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028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Тут </a:t>
            </a:r>
            <a:r>
              <a:rPr lang="ru-RU" dirty="0" err="1" smtClean="0"/>
              <a:t>поета</a:t>
            </a:r>
            <a:r>
              <a:rPr lang="ru-RU" dirty="0" smtClean="0"/>
              <a:t> </a:t>
            </a:r>
            <a:r>
              <a:rPr lang="ru-RU" dirty="0" err="1" smtClean="0"/>
              <a:t>зацікавив</a:t>
            </a:r>
            <a:r>
              <a:rPr lang="ru-RU" dirty="0" smtClean="0"/>
              <a:t> </a:t>
            </a:r>
            <a:r>
              <a:rPr lang="ru-RU" dirty="0" err="1"/>
              <a:t>палацовий</a:t>
            </a:r>
            <a:r>
              <a:rPr lang="ru-RU" dirty="0"/>
              <a:t> комплекс, </a:t>
            </a:r>
            <a:r>
              <a:rPr lang="ru-RU" dirty="0" err="1"/>
              <a:t>зведений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у 17 </a:t>
            </a:r>
            <a:r>
              <a:rPr lang="ru-RU" dirty="0" err="1"/>
              <a:t>столітті</a:t>
            </a:r>
            <a:r>
              <a:rPr lang="ru-RU" dirty="0"/>
              <a:t>. І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архітектурою</a:t>
            </a:r>
            <a:r>
              <a:rPr lang="ru-RU" dirty="0"/>
              <a:t>, а й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тут </a:t>
            </a:r>
            <a:r>
              <a:rPr lang="ru-RU" dirty="0" err="1"/>
              <a:t>побувало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/>
              <a:t>історичних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. </a:t>
            </a:r>
            <a:r>
              <a:rPr lang="ru-RU" dirty="0" err="1"/>
              <a:t>Князі</a:t>
            </a:r>
            <a:r>
              <a:rPr lang="ru-RU" dirty="0"/>
              <a:t> </a:t>
            </a:r>
            <a:r>
              <a:rPr lang="ru-RU" dirty="0" err="1"/>
              <a:t>Вишневецькі</a:t>
            </a:r>
            <a:r>
              <a:rPr lang="ru-RU" dirty="0"/>
              <a:t> </a:t>
            </a:r>
            <a:r>
              <a:rPr lang="ru-RU" dirty="0" err="1"/>
              <a:t>зібрали</a:t>
            </a:r>
            <a:r>
              <a:rPr lang="ru-RU" dirty="0"/>
              <a:t> </a:t>
            </a:r>
            <a:r>
              <a:rPr lang="ru-RU" dirty="0" err="1"/>
              <a:t>бібліотеку</a:t>
            </a:r>
            <a:r>
              <a:rPr lang="ru-RU" dirty="0"/>
              <a:t>, яка </a:t>
            </a:r>
            <a:r>
              <a:rPr lang="ru-RU" dirty="0" err="1"/>
              <a:t>налічувала</a:t>
            </a:r>
            <a:r>
              <a:rPr lang="ru-RU" dirty="0"/>
              <a:t> 15 </a:t>
            </a:r>
            <a:r>
              <a:rPr lang="ru-RU" dirty="0" err="1"/>
              <a:t>тисяч</a:t>
            </a:r>
            <a:r>
              <a:rPr lang="ru-RU" dirty="0"/>
              <a:t> книг.</a:t>
            </a:r>
          </a:p>
          <a:p>
            <a:pPr algn="just"/>
            <a:r>
              <a:rPr lang="ru-RU" dirty="0"/>
              <a:t>У </a:t>
            </a:r>
            <a:r>
              <a:rPr lang="ru-RU" dirty="0" err="1"/>
              <a:t>замковій</a:t>
            </a:r>
            <a:r>
              <a:rPr lang="ru-RU" dirty="0"/>
              <a:t> </a:t>
            </a:r>
            <a:r>
              <a:rPr lang="ru-RU" dirty="0" err="1"/>
              <a:t>картинній</a:t>
            </a:r>
            <a:r>
              <a:rPr lang="ru-RU" dirty="0"/>
              <a:t> </a:t>
            </a:r>
            <a:r>
              <a:rPr lang="ru-RU" dirty="0" err="1"/>
              <a:t>галереї</a:t>
            </a:r>
            <a:r>
              <a:rPr lang="ru-RU" dirty="0"/>
              <a:t> </a:t>
            </a:r>
            <a:r>
              <a:rPr lang="ru-RU" dirty="0" err="1"/>
              <a:t>зберігалися</a:t>
            </a:r>
            <a:r>
              <a:rPr lang="ru-RU" dirty="0"/>
              <a:t> полотна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/>
              <a:t>художників</a:t>
            </a:r>
            <a:r>
              <a:rPr lang="ru-RU" dirty="0"/>
              <a:t> Рембрандта, Гольбейна та </a:t>
            </a:r>
            <a:r>
              <a:rPr lang="ru-RU" dirty="0" err="1"/>
              <a:t>інших</a:t>
            </a:r>
            <a:r>
              <a:rPr lang="ru-RU" dirty="0"/>
              <a:t>. На другому </a:t>
            </a:r>
            <a:r>
              <a:rPr lang="ru-RU" dirty="0" err="1"/>
              <a:t>поверсі</a:t>
            </a:r>
            <a:r>
              <a:rPr lang="ru-RU" dirty="0"/>
              <a:t> </a:t>
            </a:r>
            <a:r>
              <a:rPr lang="ru-RU" dirty="0" err="1"/>
              <a:t>знаходився</a:t>
            </a:r>
            <a:r>
              <a:rPr lang="ru-RU" dirty="0"/>
              <a:t> великий </a:t>
            </a:r>
            <a:r>
              <a:rPr lang="ru-RU" dirty="0" err="1"/>
              <a:t>театральний</a:t>
            </a:r>
            <a:r>
              <a:rPr lang="ru-RU" dirty="0"/>
              <a:t> зал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оздобленими</a:t>
            </a:r>
            <a:r>
              <a:rPr lang="ru-RU" dirty="0"/>
              <a:t> ложами. Тарас Шевченко </a:t>
            </a:r>
            <a:r>
              <a:rPr lang="ru-RU" dirty="0" err="1"/>
              <a:t>робив</a:t>
            </a:r>
            <a:r>
              <a:rPr lang="ru-RU" dirty="0"/>
              <a:t> зарисовки замку і </a:t>
            </a:r>
            <a:r>
              <a:rPr lang="ru-RU" dirty="0" err="1"/>
              <a:t>призамкової</a:t>
            </a:r>
            <a:r>
              <a:rPr lang="ru-RU" dirty="0"/>
              <a:t> церкви з </a:t>
            </a:r>
            <a:r>
              <a:rPr lang="ru-RU" dirty="0" err="1"/>
              <a:t>півдня</a:t>
            </a:r>
            <a:r>
              <a:rPr lang="ru-RU" dirty="0"/>
              <a:t>. На жаль,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не </a:t>
            </a:r>
            <a:r>
              <a:rPr lang="ru-RU" dirty="0" err="1"/>
              <a:t>збереглися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12" b="21141"/>
          <a:stretch/>
        </p:blipFill>
        <p:spPr bwMode="auto">
          <a:xfrm>
            <a:off x="1475656" y="51023"/>
            <a:ext cx="6277515" cy="166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35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4952873" cy="3877815"/>
          </a:xfrm>
        </p:spPr>
        <p:txBody>
          <a:bodyPr/>
          <a:lstStyle/>
          <a:p>
            <a:pPr algn="just"/>
            <a:r>
              <a:rPr lang="ru-RU" dirty="0" err="1"/>
              <a:t>Жителі</a:t>
            </a:r>
            <a:r>
              <a:rPr lang="ru-RU" dirty="0"/>
              <a:t> </a:t>
            </a:r>
            <a:r>
              <a:rPr lang="ru-RU" dirty="0" err="1"/>
              <a:t>Вишнівця</a:t>
            </a:r>
            <a:r>
              <a:rPr lang="ru-RU" dirty="0"/>
              <a:t> </a:t>
            </a:r>
            <a:r>
              <a:rPr lang="ru-RU" dirty="0" err="1"/>
              <a:t>увічнили</a:t>
            </a:r>
            <a:r>
              <a:rPr lang="ru-RU" dirty="0"/>
              <a:t> </a:t>
            </a:r>
            <a:r>
              <a:rPr lang="ru-RU" dirty="0" err="1"/>
              <a:t>пам’ять</a:t>
            </a:r>
            <a:r>
              <a:rPr lang="ru-RU" dirty="0"/>
              <a:t> про </a:t>
            </a:r>
            <a:r>
              <a:rPr lang="ru-RU" dirty="0" err="1"/>
              <a:t>перебування</a:t>
            </a:r>
            <a:r>
              <a:rPr lang="ru-RU" dirty="0"/>
              <a:t> тут Кобзаря. </a:t>
            </a:r>
            <a:r>
              <a:rPr lang="ru-RU" dirty="0" err="1"/>
              <a:t>Біля</a:t>
            </a:r>
            <a:r>
              <a:rPr lang="ru-RU" dirty="0"/>
              <a:t> входу у </a:t>
            </a:r>
            <a:r>
              <a:rPr lang="ru-RU" dirty="0" err="1"/>
              <a:t>колишній</a:t>
            </a:r>
            <a:r>
              <a:rPr lang="ru-RU" dirty="0"/>
              <a:t> </a:t>
            </a:r>
            <a:r>
              <a:rPr lang="ru-RU" dirty="0" smtClean="0"/>
              <a:t>палац </a:t>
            </a:r>
            <a:r>
              <a:rPr lang="ru-RU" dirty="0" err="1" smtClean="0"/>
              <a:t>Вишнівецьких</a:t>
            </a:r>
            <a:r>
              <a:rPr lang="ru-RU" dirty="0" smtClean="0"/>
              <a:t> </a:t>
            </a:r>
            <a:r>
              <a:rPr lang="ru-RU" dirty="0" err="1"/>
              <a:t>відкрита</a:t>
            </a:r>
            <a:r>
              <a:rPr lang="ru-RU" dirty="0"/>
              <a:t> </a:t>
            </a:r>
            <a:r>
              <a:rPr lang="ru-RU" dirty="0" err="1"/>
              <a:t>меморіальна</a:t>
            </a:r>
            <a:r>
              <a:rPr lang="ru-RU" dirty="0"/>
              <a:t> </a:t>
            </a:r>
            <a:r>
              <a:rPr lang="ru-RU" dirty="0" err="1"/>
              <a:t>дошка</a:t>
            </a:r>
            <a:r>
              <a:rPr lang="ru-RU" dirty="0"/>
              <a:t>, а у 1989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встановили</a:t>
            </a:r>
            <a:r>
              <a:rPr lang="ru-RU" dirty="0"/>
              <a:t> </a:t>
            </a:r>
            <a:r>
              <a:rPr lang="ru-RU" dirty="0" err="1"/>
              <a:t>пам’ятник</a:t>
            </a:r>
            <a:r>
              <a:rPr lang="ru-RU" dirty="0"/>
              <a:t> </a:t>
            </a:r>
            <a:r>
              <a:rPr lang="ru-RU" dirty="0" err="1"/>
              <a:t>Шевченку</a:t>
            </a:r>
            <a:r>
              <a:rPr lang="ru-RU" dirty="0"/>
              <a:t> на </a:t>
            </a:r>
            <a:r>
              <a:rPr lang="ru-RU" dirty="0" err="1"/>
              <a:t>центральній</a:t>
            </a:r>
            <a:r>
              <a:rPr lang="ru-RU" dirty="0"/>
              <a:t> </a:t>
            </a:r>
            <a:r>
              <a:rPr lang="ru-RU" dirty="0" err="1"/>
              <a:t>площі</a:t>
            </a:r>
            <a:r>
              <a:rPr lang="ru-RU" dirty="0"/>
              <a:t> селища.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Увінчена</a:t>
            </a:r>
            <a:r>
              <a:rPr lang="ru-RU" dirty="0" smtClean="0"/>
              <a:t> </a:t>
            </a:r>
            <a:r>
              <a:rPr lang="ru-RU" dirty="0" err="1" smtClean="0"/>
              <a:t>пам’ять</a:t>
            </a:r>
            <a:endParaRPr lang="ru-RU" dirty="0"/>
          </a:p>
        </p:txBody>
      </p:sp>
      <p:pic>
        <p:nvPicPr>
          <p:cNvPr id="5122" name="Picture 2" descr="http://2.bp.blogspot.com/_vuJN0F84m2o/S7XK-ZSpfMI/AAAAAAAAAFg/3xJXP8maok0/s1600/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5" t="2877" r="3922" b="7815"/>
          <a:stretch/>
        </p:blipFill>
        <p:spPr bwMode="auto">
          <a:xfrm>
            <a:off x="5652120" y="2132856"/>
            <a:ext cx="3113500" cy="388843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chemeClr val="bg2">
                <a:alpha val="18000"/>
              </a:schemeClr>
            </a:outerShdw>
          </a:effectLst>
          <a:scene3d>
            <a:camera prst="perspectiveFront" fov="5100000">
              <a:rot lat="0" lon="2100000" rev="0"/>
            </a:camera>
            <a:lightRig rig="sunrise" dir="t"/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&amp;Ucy; &amp;tscy;&amp;icy;&amp;khcy; &amp;kcy;&amp;rcy;&amp;acy;&amp;yacy;&amp;khcy; &amp;bcy;&amp;ucy;&amp;vcy;&amp;acy;&amp;vcy; &amp;Tcy;&amp;acy;&amp;rcy;&amp;acy;&amp;scy; &amp;SHcy;&amp;iecy;&amp;vcy;&amp;chcy;&amp;iecy;&amp;ncy;&amp;kcy;&amp;o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13176"/>
            <a:ext cx="2016224" cy="1518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Управляющая кнопка: настраиваемая 5">
            <a:hlinkClick r:id="rId4" action="ppaction://hlinksldjump" highlightClick="1"/>
          </p:cNvPr>
          <p:cNvSpPr/>
          <p:nvPr/>
        </p:nvSpPr>
        <p:spPr>
          <a:xfrm>
            <a:off x="6695728" y="6453336"/>
            <a:ext cx="2412776" cy="404664"/>
          </a:xfrm>
          <a:prstGeom prst="actionButtonBlank">
            <a:avLst/>
          </a:prstGeom>
          <a:solidFill>
            <a:schemeClr val="bg2"/>
          </a:solidFill>
          <a:ln>
            <a:solidFill>
              <a:schemeClr val="bg2"/>
            </a:solidFill>
          </a:ln>
          <a:scene3d>
            <a:camera prst="orthographicFront">
              <a:rot lat="20999999" lon="0" rev="0"/>
            </a:camera>
            <a:lightRig rig="threePt" dir="t"/>
          </a:scene3d>
          <a:sp3d prstMaterial="softEdge">
            <a:bevelT w="152400" h="50800" prst="softRound"/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Дорогами Волині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50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675</TotalTime>
  <Words>1703</Words>
  <Application>Microsoft Office PowerPoint</Application>
  <PresentationFormat>Экран (4:3)</PresentationFormat>
  <Paragraphs>135</Paragraphs>
  <Slides>26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Твердый переплет</vt:lpstr>
      <vt:lpstr>Шевченко і Тернопільщина</vt:lpstr>
      <vt:lpstr>У цих краях бував Тарас Шевченко</vt:lpstr>
      <vt:lpstr>Дорогами Волині</vt:lpstr>
      <vt:lpstr>Перебування Тараса Шевченка у Вишнівці </vt:lpstr>
      <vt:lpstr>Спогади про перебування Т. Шевченка у Вишнівці</vt:lpstr>
      <vt:lpstr>Спогади про перебування Т. Шевченка у Вишнівці</vt:lpstr>
      <vt:lpstr>Петро Жур про Шевченка</vt:lpstr>
      <vt:lpstr>Слайд 8</vt:lpstr>
      <vt:lpstr>Увінчена пам’ять</vt:lpstr>
      <vt:lpstr>Подорож Кобзаря</vt:lpstr>
      <vt:lpstr>Тараса Шевченка у Почаєві </vt:lpstr>
      <vt:lpstr>Творчий доробок у Почаєві</vt:lpstr>
      <vt:lpstr>На території  Лаври…</vt:lpstr>
      <vt:lpstr>Ознайомлення із святинею</vt:lpstr>
      <vt:lpstr>Почаївська Лавра з півдня </vt:lpstr>
      <vt:lpstr>Почаївська Лавра зі сходу</vt:lpstr>
      <vt:lpstr>Вид на околиці з тераси Почаївської Лаври </vt:lpstr>
      <vt:lpstr>Собор Почаївської Лаври (внутрішній вигляд)</vt:lpstr>
      <vt:lpstr>Стежинками Почаєва</vt:lpstr>
      <vt:lpstr>Перебування Тараса Шевченка у Кременці </vt:lpstr>
      <vt:lpstr>Кременецькі враження</vt:lpstr>
      <vt:lpstr>Натхненний Художник</vt:lpstr>
      <vt:lpstr>На честь поета…</vt:lpstr>
      <vt:lpstr>Епілог</vt:lpstr>
      <vt:lpstr>Пісні написані у Почаєві</vt:lpstr>
      <vt:lpstr> "Так було" про мандрівку Шевченка Волинню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Шевченко і Тернопільщина</dc:title>
  <dc:creator>Admin</dc:creator>
  <cp:lastModifiedBy>Bib</cp:lastModifiedBy>
  <cp:revision>66</cp:revision>
  <dcterms:created xsi:type="dcterms:W3CDTF">2014-02-18T09:29:57Z</dcterms:created>
  <dcterms:modified xsi:type="dcterms:W3CDTF">2021-03-03T08:31:16Z</dcterms:modified>
</cp:coreProperties>
</file>