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-140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3947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909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978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334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8384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471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1038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016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7838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772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71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1179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284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2F15-A1ED-4461-814A-E3211C3D6347}" type="datetimeFigureOut">
              <a:rPr lang="uk-UA" smtClean="0"/>
              <a:pPr/>
              <a:t>25.06.2024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4907-F307-43C2-BCE9-2D12A662BD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899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620" y="206282"/>
            <a:ext cx="4225080" cy="309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125" y="3530462"/>
            <a:ext cx="4451223" cy="3327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73" y="3304674"/>
            <a:ext cx="4490869" cy="3349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117" y="1706428"/>
            <a:ext cx="3234242" cy="2389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232" y="2048022"/>
            <a:ext cx="5148594" cy="37527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1779" y="2161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ДНЗ “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коледж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Доберчак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Маріанна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0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50" t="18037" r="7956" b="12445"/>
          <a:stretch/>
        </p:blipFill>
        <p:spPr>
          <a:xfrm>
            <a:off x="689811" y="1090862"/>
            <a:ext cx="10876547" cy="50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69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854" r="5839"/>
          <a:stretch/>
        </p:blipFill>
        <p:spPr>
          <a:xfrm>
            <a:off x="103031" y="176833"/>
            <a:ext cx="12088969" cy="66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88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5" y="162060"/>
            <a:ext cx="11340849" cy="65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32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919" y="1603756"/>
            <a:ext cx="1107469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Дякуємо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увагу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 </a:t>
            </a:r>
          </a:p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Та приносимо </a:t>
            </a:r>
            <a:r>
              <a:rPr lang="ru-RU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щирі</a:t>
            </a:r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вибачення</a:t>
            </a:r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</a:t>
            </a:r>
            <a:r>
              <a:rPr lang="ru-RU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створені</a:t>
            </a:r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незручності</a:t>
            </a:r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04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7506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107506</Template>
  <TotalTime>49</TotalTime>
  <Words>27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107506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</cp:revision>
  <dcterms:created xsi:type="dcterms:W3CDTF">2024-05-15T11:00:37Z</dcterms:created>
  <dcterms:modified xsi:type="dcterms:W3CDTF">2024-06-25T15:23:39Z</dcterms:modified>
</cp:coreProperties>
</file>