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sldIdLst>
    <p:sldId id="256" r:id="rId11"/>
    <p:sldId id="257" r:id="rId12"/>
    <p:sldId id="258" r:id="rId13"/>
    <p:sldId id="259" r:id="rId14"/>
    <p:sldId id="260" r:id="rId15"/>
    <p:sldId id="261" r:id="rId16"/>
    <p:sldId id="262" r:id="rId17"/>
    <p:sldId id="263" r:id="rId18"/>
    <p:sldId id="264" r:id="rId19"/>
    <p:sldId id="267" r:id="rId20"/>
    <p:sldId id="268" r:id="rId21"/>
    <p:sldId id="269" r:id="rId22"/>
    <p:sldId id="270" r:id="rId23"/>
    <p:sldId id="271" r:id="rId24"/>
    <p:sldId id="272" r:id="rId25"/>
    <p:sldId id="273" r:id="rId26"/>
    <p:sldId id="274" r:id="rId27"/>
    <p:sldId id="265" r:id="rId28"/>
    <p:sldId id="275" r:id="rId29"/>
  </p:sldIdLst>
  <p:sldSz cx="18288000" cy="10287000"/>
  <p:notesSz cx="6858000" cy="9144000"/>
  <p:embeddedFontLst>
    <p:embeddedFont>
      <p:font typeface="Calibri" pitchFamily="34" charset="0"/>
      <p:regular r:id="rId30"/>
      <p:bold r:id="rId31"/>
      <p:italic r:id="rId32"/>
      <p:boldItalic r:id="rId33"/>
    </p:embeddedFont>
    <p:embeddedFont>
      <p:font typeface="Cormorant Garamond" charset="-52"/>
      <p:regular r:id="rId34"/>
    </p:embeddedFont>
    <p:embeddedFont>
      <p:font typeface="Cormorant Garamond Bold" charset="-52"/>
      <p:regular r:id="rId35"/>
    </p:embeddedFont>
    <p:embeddedFont>
      <p:font typeface="Cormorant Garamond Light" charset="-52"/>
      <p:regular r:id="rId36"/>
    </p:embeddedFont>
  </p:embeddedFontLst>
  <p:defaultTextStyle>
    <a:defPPr>
      <a:defRPr lang="en-US"/>
    </a:defPPr>
    <a:lvl1pPr marL="0" algn="l" defTabSz="914071" rtl="0" eaLnBrk="1" latinLnBrk="0" hangingPunct="1">
      <a:defRPr sz="1800" kern="1200">
        <a:solidFill>
          <a:schemeClr val="tx1"/>
        </a:solidFill>
        <a:latin typeface="+mn-lt"/>
        <a:ea typeface="+mn-ea"/>
        <a:cs typeface="+mn-cs"/>
      </a:defRPr>
    </a:lvl1pPr>
    <a:lvl2pPr marL="457036"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07" algn="l" defTabSz="914071" rtl="0" eaLnBrk="1" latinLnBrk="0" hangingPunct="1">
      <a:defRPr sz="1800" kern="1200">
        <a:solidFill>
          <a:schemeClr val="tx1"/>
        </a:solidFill>
        <a:latin typeface="+mn-lt"/>
        <a:ea typeface="+mn-ea"/>
        <a:cs typeface="+mn-cs"/>
      </a:defRPr>
    </a:lvl4pPr>
    <a:lvl5pPr marL="1828143" algn="l" defTabSz="914071" rtl="0" eaLnBrk="1" latinLnBrk="0" hangingPunct="1">
      <a:defRPr sz="1800" kern="1200">
        <a:solidFill>
          <a:schemeClr val="tx1"/>
        </a:solidFill>
        <a:latin typeface="+mn-lt"/>
        <a:ea typeface="+mn-ea"/>
        <a:cs typeface="+mn-cs"/>
      </a:defRPr>
    </a:lvl5pPr>
    <a:lvl6pPr marL="2285178" algn="l" defTabSz="914071" rtl="0" eaLnBrk="1" latinLnBrk="0" hangingPunct="1">
      <a:defRPr sz="1800" kern="1200">
        <a:solidFill>
          <a:schemeClr val="tx1"/>
        </a:solidFill>
        <a:latin typeface="+mn-lt"/>
        <a:ea typeface="+mn-ea"/>
        <a:cs typeface="+mn-cs"/>
      </a:defRPr>
    </a:lvl6pPr>
    <a:lvl7pPr marL="2742196" algn="l" defTabSz="914071" rtl="0" eaLnBrk="1" latinLnBrk="0" hangingPunct="1">
      <a:defRPr sz="1800" kern="1200">
        <a:solidFill>
          <a:schemeClr val="tx1"/>
        </a:solidFill>
        <a:latin typeface="+mn-lt"/>
        <a:ea typeface="+mn-ea"/>
        <a:cs typeface="+mn-cs"/>
      </a:defRPr>
    </a:lvl7pPr>
    <a:lvl8pPr marL="3199248" algn="l" defTabSz="914071" rtl="0" eaLnBrk="1" latinLnBrk="0" hangingPunct="1">
      <a:defRPr sz="1800" kern="1200">
        <a:solidFill>
          <a:schemeClr val="tx1"/>
        </a:solidFill>
        <a:latin typeface="+mn-lt"/>
        <a:ea typeface="+mn-ea"/>
        <a:cs typeface="+mn-cs"/>
      </a:defRPr>
    </a:lvl8pPr>
    <a:lvl9pPr marL="3656260" algn="l" defTabSz="91407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9" autoAdjust="0"/>
    <p:restoredTop sz="94622" autoAdjust="0"/>
  </p:normalViewPr>
  <p:slideViewPr>
    <p:cSldViewPr>
      <p:cViewPr>
        <p:scale>
          <a:sx n="40" d="100"/>
          <a:sy n="40" d="100"/>
        </p:scale>
        <p:origin x="-25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font" Target="fonts/font5.fntdata"/><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7.fntdata"/><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6" indent="0" algn="ctr">
              <a:buNone/>
              <a:defRPr>
                <a:solidFill>
                  <a:schemeClr val="tx1">
                    <a:tint val="75000"/>
                  </a:schemeClr>
                </a:solidFill>
              </a:defRPr>
            </a:lvl2pPr>
            <a:lvl3pPr marL="914071" indent="0" algn="ctr">
              <a:buNone/>
              <a:defRPr>
                <a:solidFill>
                  <a:schemeClr val="tx1">
                    <a:tint val="75000"/>
                  </a:schemeClr>
                </a:solidFill>
              </a:defRPr>
            </a:lvl3pPr>
            <a:lvl4pPr marL="1371107" indent="0" algn="ctr">
              <a:buNone/>
              <a:defRPr>
                <a:solidFill>
                  <a:schemeClr val="tx1">
                    <a:tint val="75000"/>
                  </a:schemeClr>
                </a:solidFill>
              </a:defRPr>
            </a:lvl4pPr>
            <a:lvl5pPr marL="1828143" indent="0" algn="ctr">
              <a:buNone/>
              <a:defRPr>
                <a:solidFill>
                  <a:schemeClr val="tx1">
                    <a:tint val="75000"/>
                  </a:schemeClr>
                </a:solidFill>
              </a:defRPr>
            </a:lvl5pPr>
            <a:lvl6pPr marL="2285178" indent="0" algn="ctr">
              <a:buNone/>
              <a:defRPr>
                <a:solidFill>
                  <a:schemeClr val="tx1">
                    <a:tint val="75000"/>
                  </a:schemeClr>
                </a:solidFill>
              </a:defRPr>
            </a:lvl6pPr>
            <a:lvl7pPr marL="2742196" indent="0" algn="ctr">
              <a:buNone/>
              <a:defRPr>
                <a:solidFill>
                  <a:schemeClr val="tx1">
                    <a:tint val="75000"/>
                  </a:schemeClr>
                </a:solidFill>
              </a:defRPr>
            </a:lvl7pPr>
            <a:lvl8pPr marL="3199248" indent="0" algn="ctr">
              <a:buNone/>
              <a:defRPr>
                <a:solidFill>
                  <a:schemeClr val="tx1">
                    <a:tint val="75000"/>
                  </a:schemeClr>
                </a:solidFill>
              </a:defRPr>
            </a:lvl8pPr>
            <a:lvl9pPr marL="36562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38"/>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175452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1212497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51"/>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070"/>
            <a:ext cx="15544800" cy="2250281"/>
          </a:xfrm>
        </p:spPr>
        <p:txBody>
          <a:bodyPr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1175547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670080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2161889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58673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0148306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1"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271018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5760999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7737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92"/>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1958"/>
            <a:ext cx="4114800" cy="877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411958"/>
            <a:ext cx="12039600" cy="877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82597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707"/>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108" indent="0" algn="ctr">
              <a:buNone/>
              <a:defRPr>
                <a:solidFill>
                  <a:schemeClr val="tx1">
                    <a:tint val="75000"/>
                  </a:schemeClr>
                </a:solidFill>
              </a:defRPr>
            </a:lvl2pPr>
            <a:lvl3pPr marL="1632269" indent="0" algn="ctr">
              <a:buNone/>
              <a:defRPr>
                <a:solidFill>
                  <a:schemeClr val="tx1">
                    <a:tint val="75000"/>
                  </a:schemeClr>
                </a:solidFill>
              </a:defRPr>
            </a:lvl3pPr>
            <a:lvl4pPr marL="2448363" indent="0" algn="ctr">
              <a:buNone/>
              <a:defRPr>
                <a:solidFill>
                  <a:schemeClr val="tx1">
                    <a:tint val="75000"/>
                  </a:schemeClr>
                </a:solidFill>
              </a:defRPr>
            </a:lvl4pPr>
            <a:lvl5pPr marL="3264535" indent="0" algn="ctr">
              <a:buNone/>
              <a:defRPr>
                <a:solidFill>
                  <a:schemeClr val="tx1">
                    <a:tint val="75000"/>
                  </a:schemeClr>
                </a:solidFill>
              </a:defRPr>
            </a:lvl5pPr>
            <a:lvl6pPr marL="4080583" indent="0" algn="ctr">
              <a:buNone/>
              <a:defRPr>
                <a:solidFill>
                  <a:schemeClr val="tx1">
                    <a:tint val="75000"/>
                  </a:schemeClr>
                </a:solidFill>
              </a:defRPr>
            </a:lvl6pPr>
            <a:lvl7pPr marL="4896725" indent="0" algn="ctr">
              <a:buNone/>
              <a:defRPr>
                <a:solidFill>
                  <a:schemeClr val="tx1">
                    <a:tint val="75000"/>
                  </a:schemeClr>
                </a:solidFill>
              </a:defRPr>
            </a:lvl7pPr>
            <a:lvl8pPr marL="5712844" indent="0" algn="ctr">
              <a:buNone/>
              <a:defRPr>
                <a:solidFill>
                  <a:schemeClr val="tx1">
                    <a:tint val="75000"/>
                  </a:schemeClr>
                </a:solidFill>
              </a:defRPr>
            </a:lvl8pPr>
            <a:lvl9pPr marL="652898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29464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6488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420"/>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108" indent="0">
              <a:buNone/>
              <a:defRPr sz="3200">
                <a:solidFill>
                  <a:schemeClr val="tx1">
                    <a:tint val="75000"/>
                  </a:schemeClr>
                </a:solidFill>
              </a:defRPr>
            </a:lvl2pPr>
            <a:lvl3pPr marL="1632269" indent="0">
              <a:buNone/>
              <a:defRPr sz="2900">
                <a:solidFill>
                  <a:schemeClr val="tx1">
                    <a:tint val="75000"/>
                  </a:schemeClr>
                </a:solidFill>
              </a:defRPr>
            </a:lvl3pPr>
            <a:lvl4pPr marL="2448363" indent="0">
              <a:buNone/>
              <a:defRPr sz="2500">
                <a:solidFill>
                  <a:schemeClr val="tx1">
                    <a:tint val="75000"/>
                  </a:schemeClr>
                </a:solidFill>
              </a:defRPr>
            </a:lvl4pPr>
            <a:lvl5pPr marL="3264535" indent="0">
              <a:buNone/>
              <a:defRPr sz="2500">
                <a:solidFill>
                  <a:schemeClr val="tx1">
                    <a:tint val="75000"/>
                  </a:schemeClr>
                </a:solidFill>
              </a:defRPr>
            </a:lvl5pPr>
            <a:lvl6pPr marL="4080583" indent="0">
              <a:buNone/>
              <a:defRPr sz="2500">
                <a:solidFill>
                  <a:schemeClr val="tx1">
                    <a:tint val="75000"/>
                  </a:schemeClr>
                </a:solidFill>
              </a:defRPr>
            </a:lvl6pPr>
            <a:lvl7pPr marL="4896725" indent="0">
              <a:buNone/>
              <a:defRPr sz="2500">
                <a:solidFill>
                  <a:schemeClr val="tx1">
                    <a:tint val="75000"/>
                  </a:schemeClr>
                </a:solidFill>
              </a:defRPr>
            </a:lvl7pPr>
            <a:lvl8pPr marL="5712844" indent="0">
              <a:buNone/>
              <a:defRPr sz="2500">
                <a:solidFill>
                  <a:schemeClr val="tx1">
                    <a:tint val="75000"/>
                  </a:schemeClr>
                </a:solidFill>
              </a:defRPr>
            </a:lvl8pPr>
            <a:lvl9pPr marL="6528989"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9805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9686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1"/>
            <a:ext cx="8080376" cy="959643"/>
          </a:xfrm>
        </p:spPr>
        <p:txBody>
          <a:bodyPr anchor="b"/>
          <a:lstStyle>
            <a:lvl1pPr marL="0" indent="0">
              <a:buNone/>
              <a:defRPr sz="4300" b="1"/>
            </a:lvl1pPr>
            <a:lvl2pPr marL="816108" indent="0">
              <a:buNone/>
              <a:defRPr sz="3600" b="1"/>
            </a:lvl2pPr>
            <a:lvl3pPr marL="1632269" indent="0">
              <a:buNone/>
              <a:defRPr sz="3200" b="1"/>
            </a:lvl3pPr>
            <a:lvl4pPr marL="2448363" indent="0">
              <a:buNone/>
              <a:defRPr sz="2900" b="1"/>
            </a:lvl4pPr>
            <a:lvl5pPr marL="3264535" indent="0">
              <a:buNone/>
              <a:defRPr sz="2900" b="1"/>
            </a:lvl5pPr>
            <a:lvl6pPr marL="4080583" indent="0">
              <a:buNone/>
              <a:defRPr sz="2900" b="1"/>
            </a:lvl6pPr>
            <a:lvl7pPr marL="4896725" indent="0">
              <a:buNone/>
              <a:defRPr sz="2900" b="1"/>
            </a:lvl7pPr>
            <a:lvl8pPr marL="5712844" indent="0">
              <a:buNone/>
              <a:defRPr sz="2900" b="1"/>
            </a:lvl8pPr>
            <a:lvl9pPr marL="6528989"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67" y="2302671"/>
            <a:ext cx="8083550" cy="959643"/>
          </a:xfrm>
        </p:spPr>
        <p:txBody>
          <a:bodyPr anchor="b"/>
          <a:lstStyle>
            <a:lvl1pPr marL="0" indent="0">
              <a:buNone/>
              <a:defRPr sz="4300" b="1"/>
            </a:lvl1pPr>
            <a:lvl2pPr marL="816108" indent="0">
              <a:buNone/>
              <a:defRPr sz="3600" b="1"/>
            </a:lvl2pPr>
            <a:lvl3pPr marL="1632269" indent="0">
              <a:buNone/>
              <a:defRPr sz="3200" b="1"/>
            </a:lvl3pPr>
            <a:lvl4pPr marL="2448363" indent="0">
              <a:buNone/>
              <a:defRPr sz="2900" b="1"/>
            </a:lvl4pPr>
            <a:lvl5pPr marL="3264535" indent="0">
              <a:buNone/>
              <a:defRPr sz="2900" b="1"/>
            </a:lvl5pPr>
            <a:lvl6pPr marL="4080583" indent="0">
              <a:buNone/>
              <a:defRPr sz="2900" b="1"/>
            </a:lvl6pPr>
            <a:lvl7pPr marL="4896725" indent="0">
              <a:buNone/>
              <a:defRPr sz="2900" b="1"/>
            </a:lvl7pPr>
            <a:lvl8pPr marL="5712844" indent="0">
              <a:buNone/>
              <a:defRPr sz="2900" b="1"/>
            </a:lvl8pPr>
            <a:lvl9pPr marL="6528989"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51690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17780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53657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39"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645"/>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39" y="2152656"/>
            <a:ext cx="6016626" cy="7036595"/>
          </a:xfrm>
        </p:spPr>
        <p:txBody>
          <a:bodyPr/>
          <a:lstStyle>
            <a:lvl1pPr marL="0" indent="0">
              <a:buNone/>
              <a:defRPr sz="2500"/>
            </a:lvl1pPr>
            <a:lvl2pPr marL="816108" indent="0">
              <a:buNone/>
              <a:defRPr sz="2100"/>
            </a:lvl2pPr>
            <a:lvl3pPr marL="1632269" indent="0">
              <a:buNone/>
              <a:defRPr sz="1800"/>
            </a:lvl3pPr>
            <a:lvl4pPr marL="2448363" indent="0">
              <a:buNone/>
              <a:defRPr sz="1600"/>
            </a:lvl4pPr>
            <a:lvl5pPr marL="3264535" indent="0">
              <a:buNone/>
              <a:defRPr sz="1600"/>
            </a:lvl5pPr>
            <a:lvl6pPr marL="4080583" indent="0">
              <a:buNone/>
              <a:defRPr sz="1600"/>
            </a:lvl6pPr>
            <a:lvl7pPr marL="4896725" indent="0">
              <a:buNone/>
              <a:defRPr sz="1600"/>
            </a:lvl7pPr>
            <a:lvl8pPr marL="5712844" indent="0">
              <a:buNone/>
              <a:defRPr sz="1600"/>
            </a:lvl8pPr>
            <a:lvl9pPr marL="6528989"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5037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3"/>
            <a:ext cx="10972800" cy="6172200"/>
          </a:xfrm>
        </p:spPr>
        <p:txBody>
          <a:bodyPr/>
          <a:lstStyle>
            <a:lvl1pPr marL="0" indent="0">
              <a:buNone/>
              <a:defRPr sz="5700"/>
            </a:lvl1pPr>
            <a:lvl2pPr marL="816108" indent="0">
              <a:buNone/>
              <a:defRPr sz="5000"/>
            </a:lvl2pPr>
            <a:lvl3pPr marL="1632269" indent="0">
              <a:buNone/>
              <a:defRPr sz="4300"/>
            </a:lvl3pPr>
            <a:lvl4pPr marL="2448363" indent="0">
              <a:buNone/>
              <a:defRPr sz="3600"/>
            </a:lvl4pPr>
            <a:lvl5pPr marL="3264535" indent="0">
              <a:buNone/>
              <a:defRPr sz="3600"/>
            </a:lvl5pPr>
            <a:lvl6pPr marL="4080583" indent="0">
              <a:buNone/>
              <a:defRPr sz="3600"/>
            </a:lvl6pPr>
            <a:lvl7pPr marL="4896725" indent="0">
              <a:buNone/>
              <a:defRPr sz="3600"/>
            </a:lvl7pPr>
            <a:lvl8pPr marL="5712844" indent="0">
              <a:buNone/>
              <a:defRPr sz="3600"/>
            </a:lvl8pPr>
            <a:lvl9pPr marL="6528989"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108" indent="0">
              <a:buNone/>
              <a:defRPr sz="2100"/>
            </a:lvl2pPr>
            <a:lvl3pPr marL="1632269" indent="0">
              <a:buNone/>
              <a:defRPr sz="1800"/>
            </a:lvl3pPr>
            <a:lvl4pPr marL="2448363" indent="0">
              <a:buNone/>
              <a:defRPr sz="1600"/>
            </a:lvl4pPr>
            <a:lvl5pPr marL="3264535" indent="0">
              <a:buNone/>
              <a:defRPr sz="1600"/>
            </a:lvl5pPr>
            <a:lvl6pPr marL="4080583" indent="0">
              <a:buNone/>
              <a:defRPr sz="1600"/>
            </a:lvl6pPr>
            <a:lvl7pPr marL="4896725" indent="0">
              <a:buNone/>
              <a:defRPr sz="1600"/>
            </a:lvl7pPr>
            <a:lvl8pPr marL="5712844" indent="0">
              <a:buNone/>
              <a:defRPr sz="1600"/>
            </a:lvl8pPr>
            <a:lvl9pPr marL="6528989"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41901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636222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2027"/>
            <a:ext cx="4114800" cy="877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412027"/>
            <a:ext cx="12039600" cy="877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932891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98"/>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149" indent="0" algn="ctr">
              <a:buNone/>
              <a:defRPr>
                <a:solidFill>
                  <a:schemeClr val="tx1">
                    <a:tint val="75000"/>
                  </a:schemeClr>
                </a:solidFill>
              </a:defRPr>
            </a:lvl2pPr>
            <a:lvl3pPr marL="1632344" indent="0" algn="ctr">
              <a:buNone/>
              <a:defRPr>
                <a:solidFill>
                  <a:schemeClr val="tx1">
                    <a:tint val="75000"/>
                  </a:schemeClr>
                </a:solidFill>
              </a:defRPr>
            </a:lvl3pPr>
            <a:lvl4pPr marL="2448480" indent="0" algn="ctr">
              <a:buNone/>
              <a:defRPr>
                <a:solidFill>
                  <a:schemeClr val="tx1">
                    <a:tint val="75000"/>
                  </a:schemeClr>
                </a:solidFill>
              </a:defRPr>
            </a:lvl4pPr>
            <a:lvl5pPr marL="3264685" indent="0" algn="ctr">
              <a:buNone/>
              <a:defRPr>
                <a:solidFill>
                  <a:schemeClr val="tx1">
                    <a:tint val="75000"/>
                  </a:schemeClr>
                </a:solidFill>
              </a:defRPr>
            </a:lvl5pPr>
            <a:lvl6pPr marL="4080783" indent="0" algn="ctr">
              <a:buNone/>
              <a:defRPr>
                <a:solidFill>
                  <a:schemeClr val="tx1">
                    <a:tint val="75000"/>
                  </a:schemeClr>
                </a:solidFill>
              </a:defRPr>
            </a:lvl6pPr>
            <a:lvl7pPr marL="4896961" indent="0" algn="ctr">
              <a:buNone/>
              <a:defRPr>
                <a:solidFill>
                  <a:schemeClr val="tx1">
                    <a:tint val="75000"/>
                  </a:schemeClr>
                </a:solidFill>
              </a:defRPr>
            </a:lvl7pPr>
            <a:lvl8pPr marL="5713119" indent="0" algn="ctr">
              <a:buNone/>
              <a:defRPr>
                <a:solidFill>
                  <a:schemeClr val="tx1">
                    <a:tint val="75000"/>
                  </a:schemeClr>
                </a:solidFill>
              </a:defRPr>
            </a:lvl8pPr>
            <a:lvl9pPr marL="65293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62251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28832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411"/>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149" indent="0">
              <a:buNone/>
              <a:defRPr sz="3200">
                <a:solidFill>
                  <a:schemeClr val="tx1">
                    <a:tint val="75000"/>
                  </a:schemeClr>
                </a:solidFill>
              </a:defRPr>
            </a:lvl2pPr>
            <a:lvl3pPr marL="1632344" indent="0">
              <a:buNone/>
              <a:defRPr sz="2900">
                <a:solidFill>
                  <a:schemeClr val="tx1">
                    <a:tint val="75000"/>
                  </a:schemeClr>
                </a:solidFill>
              </a:defRPr>
            </a:lvl3pPr>
            <a:lvl4pPr marL="2448480" indent="0">
              <a:buNone/>
              <a:defRPr sz="2500">
                <a:solidFill>
                  <a:schemeClr val="tx1">
                    <a:tint val="75000"/>
                  </a:schemeClr>
                </a:solidFill>
              </a:defRPr>
            </a:lvl4pPr>
            <a:lvl5pPr marL="3264685" indent="0">
              <a:buNone/>
              <a:defRPr sz="2500">
                <a:solidFill>
                  <a:schemeClr val="tx1">
                    <a:tint val="75000"/>
                  </a:schemeClr>
                </a:solidFill>
              </a:defRPr>
            </a:lvl5pPr>
            <a:lvl6pPr marL="4080783" indent="0">
              <a:buNone/>
              <a:defRPr sz="2500">
                <a:solidFill>
                  <a:schemeClr val="tx1">
                    <a:tint val="75000"/>
                  </a:schemeClr>
                </a:solidFill>
              </a:defRPr>
            </a:lvl6pPr>
            <a:lvl7pPr marL="4896961" indent="0">
              <a:buNone/>
              <a:defRPr sz="2500">
                <a:solidFill>
                  <a:schemeClr val="tx1">
                    <a:tint val="75000"/>
                  </a:schemeClr>
                </a:solidFill>
              </a:defRPr>
            </a:lvl7pPr>
            <a:lvl8pPr marL="5713119" indent="0">
              <a:buNone/>
              <a:defRPr sz="2500">
                <a:solidFill>
                  <a:schemeClr val="tx1">
                    <a:tint val="75000"/>
                  </a:schemeClr>
                </a:solidFill>
              </a:defRPr>
            </a:lvl8pPr>
            <a:lvl9pPr marL="6529300"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963990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75995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1"/>
            <a:ext cx="8080376" cy="959643"/>
          </a:xfrm>
        </p:spPr>
        <p:txBody>
          <a:bodyPr anchor="b"/>
          <a:lstStyle>
            <a:lvl1pPr marL="0" indent="0">
              <a:buNone/>
              <a:defRPr sz="4300" b="1"/>
            </a:lvl1pPr>
            <a:lvl2pPr marL="816149" indent="0">
              <a:buNone/>
              <a:defRPr sz="3600" b="1"/>
            </a:lvl2pPr>
            <a:lvl3pPr marL="1632344" indent="0">
              <a:buNone/>
              <a:defRPr sz="3200" b="1"/>
            </a:lvl3pPr>
            <a:lvl4pPr marL="2448480" indent="0">
              <a:buNone/>
              <a:defRPr sz="2900" b="1"/>
            </a:lvl4pPr>
            <a:lvl5pPr marL="3264685" indent="0">
              <a:buNone/>
              <a:defRPr sz="2900" b="1"/>
            </a:lvl5pPr>
            <a:lvl6pPr marL="4080783" indent="0">
              <a:buNone/>
              <a:defRPr sz="2900" b="1"/>
            </a:lvl6pPr>
            <a:lvl7pPr marL="4896961" indent="0">
              <a:buNone/>
              <a:defRPr sz="2900" b="1"/>
            </a:lvl7pPr>
            <a:lvl8pPr marL="5713119" indent="0">
              <a:buNone/>
              <a:defRPr sz="2900" b="1"/>
            </a:lvl8pPr>
            <a:lvl9pPr marL="6529300"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67" y="2302671"/>
            <a:ext cx="8083550" cy="959643"/>
          </a:xfrm>
        </p:spPr>
        <p:txBody>
          <a:bodyPr anchor="b"/>
          <a:lstStyle>
            <a:lvl1pPr marL="0" indent="0">
              <a:buNone/>
              <a:defRPr sz="4300" b="1"/>
            </a:lvl1pPr>
            <a:lvl2pPr marL="816149" indent="0">
              <a:buNone/>
              <a:defRPr sz="3600" b="1"/>
            </a:lvl2pPr>
            <a:lvl3pPr marL="1632344" indent="0">
              <a:buNone/>
              <a:defRPr sz="3200" b="1"/>
            </a:lvl3pPr>
            <a:lvl4pPr marL="2448480" indent="0">
              <a:buNone/>
              <a:defRPr sz="2900" b="1"/>
            </a:lvl4pPr>
            <a:lvl5pPr marL="3264685" indent="0">
              <a:buNone/>
              <a:defRPr sz="2900" b="1"/>
            </a:lvl5pPr>
            <a:lvl6pPr marL="4080783" indent="0">
              <a:buNone/>
              <a:defRPr sz="2900" b="1"/>
            </a:lvl6pPr>
            <a:lvl7pPr marL="4896961" indent="0">
              <a:buNone/>
              <a:defRPr sz="2900" b="1"/>
            </a:lvl7pPr>
            <a:lvl8pPr marL="5713119" indent="0">
              <a:buNone/>
              <a:defRPr sz="2900" b="1"/>
            </a:lvl8pPr>
            <a:lvl9pPr marL="6529300"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058448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370538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4410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036" indent="0">
              <a:buNone/>
              <a:defRPr sz="1800">
                <a:solidFill>
                  <a:schemeClr val="tx1">
                    <a:tint val="75000"/>
                  </a:schemeClr>
                </a:solidFill>
              </a:defRPr>
            </a:lvl2pPr>
            <a:lvl3pPr marL="914071" indent="0">
              <a:buNone/>
              <a:defRPr sz="1600">
                <a:solidFill>
                  <a:schemeClr val="tx1">
                    <a:tint val="75000"/>
                  </a:schemeClr>
                </a:solidFill>
              </a:defRPr>
            </a:lvl3pPr>
            <a:lvl4pPr marL="1371107" indent="0">
              <a:buNone/>
              <a:defRPr sz="1400">
                <a:solidFill>
                  <a:schemeClr val="tx1">
                    <a:tint val="75000"/>
                  </a:schemeClr>
                </a:solidFill>
              </a:defRPr>
            </a:lvl4pPr>
            <a:lvl5pPr marL="1828143" indent="0">
              <a:buNone/>
              <a:defRPr sz="1400">
                <a:solidFill>
                  <a:schemeClr val="tx1">
                    <a:tint val="75000"/>
                  </a:schemeClr>
                </a:solidFill>
              </a:defRPr>
            </a:lvl5pPr>
            <a:lvl6pPr marL="2285178" indent="0">
              <a:buNone/>
              <a:defRPr sz="1400">
                <a:solidFill>
                  <a:schemeClr val="tx1">
                    <a:tint val="75000"/>
                  </a:schemeClr>
                </a:solidFill>
              </a:defRPr>
            </a:lvl6pPr>
            <a:lvl7pPr marL="2742196" indent="0">
              <a:buNone/>
              <a:defRPr sz="1400">
                <a:solidFill>
                  <a:schemeClr val="tx1">
                    <a:tint val="75000"/>
                  </a:schemeClr>
                </a:solidFill>
              </a:defRPr>
            </a:lvl7pPr>
            <a:lvl8pPr marL="3199248" indent="0">
              <a:buNone/>
              <a:defRPr sz="1400">
                <a:solidFill>
                  <a:schemeClr val="tx1">
                    <a:tint val="75000"/>
                  </a:schemeClr>
                </a:solidFill>
              </a:defRPr>
            </a:lvl8pPr>
            <a:lvl9pPr marL="36562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39"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63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39" y="2152656"/>
            <a:ext cx="6016626" cy="7036595"/>
          </a:xfrm>
        </p:spPr>
        <p:txBody>
          <a:bodyPr/>
          <a:lstStyle>
            <a:lvl1pPr marL="0" indent="0">
              <a:buNone/>
              <a:defRPr sz="2500"/>
            </a:lvl1pPr>
            <a:lvl2pPr marL="816149" indent="0">
              <a:buNone/>
              <a:defRPr sz="2100"/>
            </a:lvl2pPr>
            <a:lvl3pPr marL="1632344" indent="0">
              <a:buNone/>
              <a:defRPr sz="1800"/>
            </a:lvl3pPr>
            <a:lvl4pPr marL="2448480" indent="0">
              <a:buNone/>
              <a:defRPr sz="1600"/>
            </a:lvl4pPr>
            <a:lvl5pPr marL="3264685" indent="0">
              <a:buNone/>
              <a:defRPr sz="1600"/>
            </a:lvl5pPr>
            <a:lvl6pPr marL="4080783" indent="0">
              <a:buNone/>
              <a:defRPr sz="1600"/>
            </a:lvl6pPr>
            <a:lvl7pPr marL="4896961" indent="0">
              <a:buNone/>
              <a:defRPr sz="1600"/>
            </a:lvl7pPr>
            <a:lvl8pPr marL="5713119" indent="0">
              <a:buNone/>
              <a:defRPr sz="1600"/>
            </a:lvl8pPr>
            <a:lvl9pPr marL="6529300"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383158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3"/>
            <a:ext cx="10972800" cy="6172200"/>
          </a:xfrm>
        </p:spPr>
        <p:txBody>
          <a:bodyPr/>
          <a:lstStyle>
            <a:lvl1pPr marL="0" indent="0">
              <a:buNone/>
              <a:defRPr sz="5700"/>
            </a:lvl1pPr>
            <a:lvl2pPr marL="816149" indent="0">
              <a:buNone/>
              <a:defRPr sz="5000"/>
            </a:lvl2pPr>
            <a:lvl3pPr marL="1632344" indent="0">
              <a:buNone/>
              <a:defRPr sz="4300"/>
            </a:lvl3pPr>
            <a:lvl4pPr marL="2448480" indent="0">
              <a:buNone/>
              <a:defRPr sz="3600"/>
            </a:lvl4pPr>
            <a:lvl5pPr marL="3264685" indent="0">
              <a:buNone/>
              <a:defRPr sz="3600"/>
            </a:lvl5pPr>
            <a:lvl6pPr marL="4080783" indent="0">
              <a:buNone/>
              <a:defRPr sz="3600"/>
            </a:lvl6pPr>
            <a:lvl7pPr marL="4896961" indent="0">
              <a:buNone/>
              <a:defRPr sz="3600"/>
            </a:lvl7pPr>
            <a:lvl8pPr marL="5713119" indent="0">
              <a:buNone/>
              <a:defRPr sz="3600"/>
            </a:lvl8pPr>
            <a:lvl9pPr marL="6529300"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149" indent="0">
              <a:buNone/>
              <a:defRPr sz="2100"/>
            </a:lvl2pPr>
            <a:lvl3pPr marL="1632344" indent="0">
              <a:buNone/>
              <a:defRPr sz="1800"/>
            </a:lvl3pPr>
            <a:lvl4pPr marL="2448480" indent="0">
              <a:buNone/>
              <a:defRPr sz="1600"/>
            </a:lvl4pPr>
            <a:lvl5pPr marL="3264685" indent="0">
              <a:buNone/>
              <a:defRPr sz="1600"/>
            </a:lvl5pPr>
            <a:lvl6pPr marL="4080783" indent="0">
              <a:buNone/>
              <a:defRPr sz="1600"/>
            </a:lvl6pPr>
            <a:lvl7pPr marL="4896961" indent="0">
              <a:buNone/>
              <a:defRPr sz="1600"/>
            </a:lvl7pPr>
            <a:lvl8pPr marL="5713119" indent="0">
              <a:buNone/>
              <a:defRPr sz="1600"/>
            </a:lvl8pPr>
            <a:lvl9pPr marL="6529300"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48689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279942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2018"/>
            <a:ext cx="4114800" cy="877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412018"/>
            <a:ext cx="12039600" cy="877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69419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94"/>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170" indent="0" algn="ctr">
              <a:buNone/>
              <a:defRPr>
                <a:solidFill>
                  <a:schemeClr val="tx1">
                    <a:tint val="75000"/>
                  </a:schemeClr>
                </a:solidFill>
              </a:defRPr>
            </a:lvl2pPr>
            <a:lvl3pPr marL="1632382" indent="0" algn="ctr">
              <a:buNone/>
              <a:defRPr>
                <a:solidFill>
                  <a:schemeClr val="tx1">
                    <a:tint val="75000"/>
                  </a:schemeClr>
                </a:solidFill>
              </a:defRPr>
            </a:lvl3pPr>
            <a:lvl4pPr marL="2448539" indent="0" algn="ctr">
              <a:buNone/>
              <a:defRPr>
                <a:solidFill>
                  <a:schemeClr val="tx1">
                    <a:tint val="75000"/>
                  </a:schemeClr>
                </a:solidFill>
              </a:defRPr>
            </a:lvl4pPr>
            <a:lvl5pPr marL="3264760" indent="0" algn="ctr">
              <a:buNone/>
              <a:defRPr>
                <a:solidFill>
                  <a:schemeClr val="tx1">
                    <a:tint val="75000"/>
                  </a:schemeClr>
                </a:solidFill>
              </a:defRPr>
            </a:lvl5pPr>
            <a:lvl6pPr marL="4080883" indent="0" algn="ctr">
              <a:buNone/>
              <a:defRPr>
                <a:solidFill>
                  <a:schemeClr val="tx1">
                    <a:tint val="75000"/>
                  </a:schemeClr>
                </a:solidFill>
              </a:defRPr>
            </a:lvl6pPr>
            <a:lvl7pPr marL="4897079" indent="0" algn="ctr">
              <a:buNone/>
              <a:defRPr>
                <a:solidFill>
                  <a:schemeClr val="tx1">
                    <a:tint val="75000"/>
                  </a:schemeClr>
                </a:solidFill>
              </a:defRPr>
            </a:lvl7pPr>
            <a:lvl8pPr marL="5713258" indent="0" algn="ctr">
              <a:buNone/>
              <a:defRPr>
                <a:solidFill>
                  <a:schemeClr val="tx1">
                    <a:tint val="75000"/>
                  </a:schemeClr>
                </a:solidFill>
              </a:defRPr>
            </a:lvl8pPr>
            <a:lvl9pPr marL="652945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980568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063939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406"/>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170" indent="0">
              <a:buNone/>
              <a:defRPr sz="3200">
                <a:solidFill>
                  <a:schemeClr val="tx1">
                    <a:tint val="75000"/>
                  </a:schemeClr>
                </a:solidFill>
              </a:defRPr>
            </a:lvl2pPr>
            <a:lvl3pPr marL="1632382" indent="0">
              <a:buNone/>
              <a:defRPr sz="2900">
                <a:solidFill>
                  <a:schemeClr val="tx1">
                    <a:tint val="75000"/>
                  </a:schemeClr>
                </a:solidFill>
              </a:defRPr>
            </a:lvl3pPr>
            <a:lvl4pPr marL="2448539" indent="0">
              <a:buNone/>
              <a:defRPr sz="2500">
                <a:solidFill>
                  <a:schemeClr val="tx1">
                    <a:tint val="75000"/>
                  </a:schemeClr>
                </a:solidFill>
              </a:defRPr>
            </a:lvl4pPr>
            <a:lvl5pPr marL="3264760" indent="0">
              <a:buNone/>
              <a:defRPr sz="2500">
                <a:solidFill>
                  <a:schemeClr val="tx1">
                    <a:tint val="75000"/>
                  </a:schemeClr>
                </a:solidFill>
              </a:defRPr>
            </a:lvl5pPr>
            <a:lvl6pPr marL="4080883" indent="0">
              <a:buNone/>
              <a:defRPr sz="2500">
                <a:solidFill>
                  <a:schemeClr val="tx1">
                    <a:tint val="75000"/>
                  </a:schemeClr>
                </a:solidFill>
              </a:defRPr>
            </a:lvl6pPr>
            <a:lvl7pPr marL="4897079" indent="0">
              <a:buNone/>
              <a:defRPr sz="2500">
                <a:solidFill>
                  <a:schemeClr val="tx1">
                    <a:tint val="75000"/>
                  </a:schemeClr>
                </a:solidFill>
              </a:defRPr>
            </a:lvl7pPr>
            <a:lvl8pPr marL="5713258" indent="0">
              <a:buNone/>
              <a:defRPr sz="2500">
                <a:solidFill>
                  <a:schemeClr val="tx1">
                    <a:tint val="75000"/>
                  </a:schemeClr>
                </a:solidFill>
              </a:defRPr>
            </a:lvl8pPr>
            <a:lvl9pPr marL="6529455"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3291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82131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1"/>
            <a:ext cx="8080376" cy="959643"/>
          </a:xfrm>
        </p:spPr>
        <p:txBody>
          <a:bodyPr anchor="b"/>
          <a:lstStyle>
            <a:lvl1pPr marL="0" indent="0">
              <a:buNone/>
              <a:defRPr sz="4300" b="1"/>
            </a:lvl1pPr>
            <a:lvl2pPr marL="816170" indent="0">
              <a:buNone/>
              <a:defRPr sz="3600" b="1"/>
            </a:lvl2pPr>
            <a:lvl3pPr marL="1632382" indent="0">
              <a:buNone/>
              <a:defRPr sz="3200" b="1"/>
            </a:lvl3pPr>
            <a:lvl4pPr marL="2448539" indent="0">
              <a:buNone/>
              <a:defRPr sz="2900" b="1"/>
            </a:lvl4pPr>
            <a:lvl5pPr marL="3264760" indent="0">
              <a:buNone/>
              <a:defRPr sz="2900" b="1"/>
            </a:lvl5pPr>
            <a:lvl6pPr marL="4080883" indent="0">
              <a:buNone/>
              <a:defRPr sz="2900" b="1"/>
            </a:lvl6pPr>
            <a:lvl7pPr marL="4897079" indent="0">
              <a:buNone/>
              <a:defRPr sz="2900" b="1"/>
            </a:lvl7pPr>
            <a:lvl8pPr marL="5713258" indent="0">
              <a:buNone/>
              <a:defRPr sz="2900" b="1"/>
            </a:lvl8pPr>
            <a:lvl9pPr marL="6529455"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67" y="2302671"/>
            <a:ext cx="8083550" cy="959643"/>
          </a:xfrm>
        </p:spPr>
        <p:txBody>
          <a:bodyPr anchor="b"/>
          <a:lstStyle>
            <a:lvl1pPr marL="0" indent="0">
              <a:buNone/>
              <a:defRPr sz="4300" b="1"/>
            </a:lvl1pPr>
            <a:lvl2pPr marL="816170" indent="0">
              <a:buNone/>
              <a:defRPr sz="3600" b="1"/>
            </a:lvl2pPr>
            <a:lvl3pPr marL="1632382" indent="0">
              <a:buNone/>
              <a:defRPr sz="3200" b="1"/>
            </a:lvl3pPr>
            <a:lvl4pPr marL="2448539" indent="0">
              <a:buNone/>
              <a:defRPr sz="2900" b="1"/>
            </a:lvl4pPr>
            <a:lvl5pPr marL="3264760" indent="0">
              <a:buNone/>
              <a:defRPr sz="2900" b="1"/>
            </a:lvl5pPr>
            <a:lvl6pPr marL="4080883" indent="0">
              <a:buNone/>
              <a:defRPr sz="2900" b="1"/>
            </a:lvl6pPr>
            <a:lvl7pPr marL="4897079" indent="0">
              <a:buNone/>
              <a:defRPr sz="2900" b="1"/>
            </a:lvl7pPr>
            <a:lvl8pPr marL="5713258" indent="0">
              <a:buNone/>
              <a:defRPr sz="2900" b="1"/>
            </a:lvl8pPr>
            <a:lvl9pPr marL="6529455"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07418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450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83811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39"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631"/>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39" y="2152656"/>
            <a:ext cx="6016626" cy="7036595"/>
          </a:xfrm>
        </p:spPr>
        <p:txBody>
          <a:bodyPr/>
          <a:lstStyle>
            <a:lvl1pPr marL="0" indent="0">
              <a:buNone/>
              <a:defRPr sz="2500"/>
            </a:lvl1pPr>
            <a:lvl2pPr marL="816170" indent="0">
              <a:buNone/>
              <a:defRPr sz="2100"/>
            </a:lvl2pPr>
            <a:lvl3pPr marL="1632382" indent="0">
              <a:buNone/>
              <a:defRPr sz="1800"/>
            </a:lvl3pPr>
            <a:lvl4pPr marL="2448539" indent="0">
              <a:buNone/>
              <a:defRPr sz="1600"/>
            </a:lvl4pPr>
            <a:lvl5pPr marL="3264760" indent="0">
              <a:buNone/>
              <a:defRPr sz="1600"/>
            </a:lvl5pPr>
            <a:lvl6pPr marL="4080883" indent="0">
              <a:buNone/>
              <a:defRPr sz="1600"/>
            </a:lvl6pPr>
            <a:lvl7pPr marL="4897079" indent="0">
              <a:buNone/>
              <a:defRPr sz="1600"/>
            </a:lvl7pPr>
            <a:lvl8pPr marL="5713258" indent="0">
              <a:buNone/>
              <a:defRPr sz="1600"/>
            </a:lvl8pPr>
            <a:lvl9pPr marL="6529455"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904251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3"/>
            <a:ext cx="10972800" cy="6172200"/>
          </a:xfrm>
        </p:spPr>
        <p:txBody>
          <a:bodyPr/>
          <a:lstStyle>
            <a:lvl1pPr marL="0" indent="0">
              <a:buNone/>
              <a:defRPr sz="5700"/>
            </a:lvl1pPr>
            <a:lvl2pPr marL="816170" indent="0">
              <a:buNone/>
              <a:defRPr sz="5000"/>
            </a:lvl2pPr>
            <a:lvl3pPr marL="1632382" indent="0">
              <a:buNone/>
              <a:defRPr sz="4300"/>
            </a:lvl3pPr>
            <a:lvl4pPr marL="2448539" indent="0">
              <a:buNone/>
              <a:defRPr sz="3600"/>
            </a:lvl4pPr>
            <a:lvl5pPr marL="3264760" indent="0">
              <a:buNone/>
              <a:defRPr sz="3600"/>
            </a:lvl5pPr>
            <a:lvl6pPr marL="4080883" indent="0">
              <a:buNone/>
              <a:defRPr sz="3600"/>
            </a:lvl6pPr>
            <a:lvl7pPr marL="4897079" indent="0">
              <a:buNone/>
              <a:defRPr sz="3600"/>
            </a:lvl7pPr>
            <a:lvl8pPr marL="5713258" indent="0">
              <a:buNone/>
              <a:defRPr sz="3600"/>
            </a:lvl8pPr>
            <a:lvl9pPr marL="6529455"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170" indent="0">
              <a:buNone/>
              <a:defRPr sz="2100"/>
            </a:lvl2pPr>
            <a:lvl3pPr marL="1632382" indent="0">
              <a:buNone/>
              <a:defRPr sz="1800"/>
            </a:lvl3pPr>
            <a:lvl4pPr marL="2448539" indent="0">
              <a:buNone/>
              <a:defRPr sz="1600"/>
            </a:lvl4pPr>
            <a:lvl5pPr marL="3264760" indent="0">
              <a:buNone/>
              <a:defRPr sz="1600"/>
            </a:lvl5pPr>
            <a:lvl6pPr marL="4080883" indent="0">
              <a:buNone/>
              <a:defRPr sz="1600"/>
            </a:lvl6pPr>
            <a:lvl7pPr marL="4897079" indent="0">
              <a:buNone/>
              <a:defRPr sz="1600"/>
            </a:lvl7pPr>
            <a:lvl8pPr marL="5713258" indent="0">
              <a:buNone/>
              <a:defRPr sz="1600"/>
            </a:lvl8pPr>
            <a:lvl9pPr marL="6529455"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74101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548032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2013"/>
            <a:ext cx="4114800" cy="877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412013"/>
            <a:ext cx="12039600" cy="877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17114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89"/>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190" indent="0" algn="ctr">
              <a:buNone/>
              <a:defRPr>
                <a:solidFill>
                  <a:schemeClr val="tx1">
                    <a:tint val="75000"/>
                  </a:schemeClr>
                </a:solidFill>
              </a:defRPr>
            </a:lvl2pPr>
            <a:lvl3pPr marL="1632419" indent="0" algn="ctr">
              <a:buNone/>
              <a:defRPr>
                <a:solidFill>
                  <a:schemeClr val="tx1">
                    <a:tint val="75000"/>
                  </a:schemeClr>
                </a:solidFill>
              </a:defRPr>
            </a:lvl3pPr>
            <a:lvl4pPr marL="2448598" indent="0" algn="ctr">
              <a:buNone/>
              <a:defRPr>
                <a:solidFill>
                  <a:schemeClr val="tx1">
                    <a:tint val="75000"/>
                  </a:schemeClr>
                </a:solidFill>
              </a:defRPr>
            </a:lvl4pPr>
            <a:lvl5pPr marL="3264835" indent="0" algn="ctr">
              <a:buNone/>
              <a:defRPr>
                <a:solidFill>
                  <a:schemeClr val="tx1">
                    <a:tint val="75000"/>
                  </a:schemeClr>
                </a:solidFill>
              </a:defRPr>
            </a:lvl5pPr>
            <a:lvl6pPr marL="4080983" indent="0" algn="ctr">
              <a:buNone/>
              <a:defRPr>
                <a:solidFill>
                  <a:schemeClr val="tx1">
                    <a:tint val="75000"/>
                  </a:schemeClr>
                </a:solidFill>
              </a:defRPr>
            </a:lvl6pPr>
            <a:lvl7pPr marL="4897197" indent="0" algn="ctr">
              <a:buNone/>
              <a:defRPr>
                <a:solidFill>
                  <a:schemeClr val="tx1">
                    <a:tint val="75000"/>
                  </a:schemeClr>
                </a:solidFill>
              </a:defRPr>
            </a:lvl7pPr>
            <a:lvl8pPr marL="5713394" indent="0" algn="ctr">
              <a:buNone/>
              <a:defRPr>
                <a:solidFill>
                  <a:schemeClr val="tx1">
                    <a:tint val="75000"/>
                  </a:schemeClr>
                </a:solidFill>
              </a:defRPr>
            </a:lvl8pPr>
            <a:lvl9pPr marL="652961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120883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087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402"/>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190" indent="0">
              <a:buNone/>
              <a:defRPr sz="3200">
                <a:solidFill>
                  <a:schemeClr val="tx1">
                    <a:tint val="75000"/>
                  </a:schemeClr>
                </a:solidFill>
              </a:defRPr>
            </a:lvl2pPr>
            <a:lvl3pPr marL="1632419" indent="0">
              <a:buNone/>
              <a:defRPr sz="2900">
                <a:solidFill>
                  <a:schemeClr val="tx1">
                    <a:tint val="75000"/>
                  </a:schemeClr>
                </a:solidFill>
              </a:defRPr>
            </a:lvl3pPr>
            <a:lvl4pPr marL="2448598" indent="0">
              <a:buNone/>
              <a:defRPr sz="2500">
                <a:solidFill>
                  <a:schemeClr val="tx1">
                    <a:tint val="75000"/>
                  </a:schemeClr>
                </a:solidFill>
              </a:defRPr>
            </a:lvl4pPr>
            <a:lvl5pPr marL="3264835" indent="0">
              <a:buNone/>
              <a:defRPr sz="2500">
                <a:solidFill>
                  <a:schemeClr val="tx1">
                    <a:tint val="75000"/>
                  </a:schemeClr>
                </a:solidFill>
              </a:defRPr>
            </a:lvl5pPr>
            <a:lvl6pPr marL="4080983" indent="0">
              <a:buNone/>
              <a:defRPr sz="2500">
                <a:solidFill>
                  <a:schemeClr val="tx1">
                    <a:tint val="75000"/>
                  </a:schemeClr>
                </a:solidFill>
              </a:defRPr>
            </a:lvl6pPr>
            <a:lvl7pPr marL="4897197" indent="0">
              <a:buNone/>
              <a:defRPr sz="2500">
                <a:solidFill>
                  <a:schemeClr val="tx1">
                    <a:tint val="75000"/>
                  </a:schemeClr>
                </a:solidFill>
              </a:defRPr>
            </a:lvl7pPr>
            <a:lvl8pPr marL="5713394" indent="0">
              <a:buNone/>
              <a:defRPr sz="2500">
                <a:solidFill>
                  <a:schemeClr val="tx1">
                    <a:tint val="75000"/>
                  </a:schemeClr>
                </a:solidFill>
              </a:defRPr>
            </a:lvl8pPr>
            <a:lvl9pPr marL="6529612"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909683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8313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1"/>
            <a:ext cx="8080376" cy="959643"/>
          </a:xfrm>
        </p:spPr>
        <p:txBody>
          <a:bodyPr anchor="b"/>
          <a:lstStyle>
            <a:lvl1pPr marL="0" indent="0">
              <a:buNone/>
              <a:defRPr sz="4300" b="1"/>
            </a:lvl1pPr>
            <a:lvl2pPr marL="816190" indent="0">
              <a:buNone/>
              <a:defRPr sz="3600" b="1"/>
            </a:lvl2pPr>
            <a:lvl3pPr marL="1632419" indent="0">
              <a:buNone/>
              <a:defRPr sz="3200" b="1"/>
            </a:lvl3pPr>
            <a:lvl4pPr marL="2448598" indent="0">
              <a:buNone/>
              <a:defRPr sz="2900" b="1"/>
            </a:lvl4pPr>
            <a:lvl5pPr marL="3264835" indent="0">
              <a:buNone/>
              <a:defRPr sz="2900" b="1"/>
            </a:lvl5pPr>
            <a:lvl6pPr marL="4080983" indent="0">
              <a:buNone/>
              <a:defRPr sz="2900" b="1"/>
            </a:lvl6pPr>
            <a:lvl7pPr marL="4897197" indent="0">
              <a:buNone/>
              <a:defRPr sz="2900" b="1"/>
            </a:lvl7pPr>
            <a:lvl8pPr marL="5713394" indent="0">
              <a:buNone/>
              <a:defRPr sz="2900" b="1"/>
            </a:lvl8pPr>
            <a:lvl9pPr marL="6529612"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67" y="2302671"/>
            <a:ext cx="8083550" cy="959643"/>
          </a:xfrm>
        </p:spPr>
        <p:txBody>
          <a:bodyPr anchor="b"/>
          <a:lstStyle>
            <a:lvl1pPr marL="0" indent="0">
              <a:buNone/>
              <a:defRPr sz="4300" b="1"/>
            </a:lvl1pPr>
            <a:lvl2pPr marL="816190" indent="0">
              <a:buNone/>
              <a:defRPr sz="3600" b="1"/>
            </a:lvl2pPr>
            <a:lvl3pPr marL="1632419" indent="0">
              <a:buNone/>
              <a:defRPr sz="3200" b="1"/>
            </a:lvl3pPr>
            <a:lvl4pPr marL="2448598" indent="0">
              <a:buNone/>
              <a:defRPr sz="2900" b="1"/>
            </a:lvl4pPr>
            <a:lvl5pPr marL="3264835" indent="0">
              <a:buNone/>
              <a:defRPr sz="2900" b="1"/>
            </a:lvl5pPr>
            <a:lvl6pPr marL="4080983" indent="0">
              <a:buNone/>
              <a:defRPr sz="2900" b="1"/>
            </a:lvl6pPr>
            <a:lvl7pPr marL="4897197" indent="0">
              <a:buNone/>
              <a:defRPr sz="2900" b="1"/>
            </a:lvl7pPr>
            <a:lvl8pPr marL="5713394" indent="0">
              <a:buNone/>
              <a:defRPr sz="2900" b="1"/>
            </a:lvl8pPr>
            <a:lvl9pPr marL="6529612"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72057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036" indent="0">
              <a:buNone/>
              <a:defRPr sz="2000" b="1"/>
            </a:lvl2pPr>
            <a:lvl3pPr marL="914071" indent="0">
              <a:buNone/>
              <a:defRPr sz="1800" b="1"/>
            </a:lvl3pPr>
            <a:lvl4pPr marL="1371107" indent="0">
              <a:buNone/>
              <a:defRPr sz="1600" b="1"/>
            </a:lvl4pPr>
            <a:lvl5pPr marL="1828143" indent="0">
              <a:buNone/>
              <a:defRPr sz="1600" b="1"/>
            </a:lvl5pPr>
            <a:lvl6pPr marL="2285178" indent="0">
              <a:buNone/>
              <a:defRPr sz="1600" b="1"/>
            </a:lvl6pPr>
            <a:lvl7pPr marL="2742196" indent="0">
              <a:buNone/>
              <a:defRPr sz="1600" b="1"/>
            </a:lvl7pPr>
            <a:lvl8pPr marL="3199248" indent="0">
              <a:buNone/>
              <a:defRPr sz="1600" b="1"/>
            </a:lvl8pPr>
            <a:lvl9pPr marL="36562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036" indent="0">
              <a:buNone/>
              <a:defRPr sz="2000" b="1"/>
            </a:lvl2pPr>
            <a:lvl3pPr marL="914071" indent="0">
              <a:buNone/>
              <a:defRPr sz="1800" b="1"/>
            </a:lvl3pPr>
            <a:lvl4pPr marL="1371107" indent="0">
              <a:buNone/>
              <a:defRPr sz="1600" b="1"/>
            </a:lvl4pPr>
            <a:lvl5pPr marL="1828143" indent="0">
              <a:buNone/>
              <a:defRPr sz="1600" b="1"/>
            </a:lvl5pPr>
            <a:lvl6pPr marL="2285178" indent="0">
              <a:buNone/>
              <a:defRPr sz="1600" b="1"/>
            </a:lvl6pPr>
            <a:lvl7pPr marL="2742196" indent="0">
              <a:buNone/>
              <a:defRPr sz="1600" b="1"/>
            </a:lvl7pPr>
            <a:lvl8pPr marL="3199248" indent="0">
              <a:buNone/>
              <a:defRPr sz="1600" b="1"/>
            </a:lvl8pPr>
            <a:lvl9pPr marL="36562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66554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30715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39"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627"/>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39" y="2152656"/>
            <a:ext cx="6016626" cy="7036595"/>
          </a:xfrm>
        </p:spPr>
        <p:txBody>
          <a:bodyPr/>
          <a:lstStyle>
            <a:lvl1pPr marL="0" indent="0">
              <a:buNone/>
              <a:defRPr sz="2500"/>
            </a:lvl1pPr>
            <a:lvl2pPr marL="816190" indent="0">
              <a:buNone/>
              <a:defRPr sz="2100"/>
            </a:lvl2pPr>
            <a:lvl3pPr marL="1632419" indent="0">
              <a:buNone/>
              <a:defRPr sz="1800"/>
            </a:lvl3pPr>
            <a:lvl4pPr marL="2448598" indent="0">
              <a:buNone/>
              <a:defRPr sz="1600"/>
            </a:lvl4pPr>
            <a:lvl5pPr marL="3264835" indent="0">
              <a:buNone/>
              <a:defRPr sz="1600"/>
            </a:lvl5pPr>
            <a:lvl6pPr marL="4080983" indent="0">
              <a:buNone/>
              <a:defRPr sz="1600"/>
            </a:lvl6pPr>
            <a:lvl7pPr marL="4897197" indent="0">
              <a:buNone/>
              <a:defRPr sz="1600"/>
            </a:lvl7pPr>
            <a:lvl8pPr marL="5713394" indent="0">
              <a:buNone/>
              <a:defRPr sz="1600"/>
            </a:lvl8pPr>
            <a:lvl9pPr marL="6529612"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86159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3"/>
            <a:ext cx="10972800" cy="6172200"/>
          </a:xfrm>
        </p:spPr>
        <p:txBody>
          <a:bodyPr/>
          <a:lstStyle>
            <a:lvl1pPr marL="0" indent="0">
              <a:buNone/>
              <a:defRPr sz="5700"/>
            </a:lvl1pPr>
            <a:lvl2pPr marL="816190" indent="0">
              <a:buNone/>
              <a:defRPr sz="5000"/>
            </a:lvl2pPr>
            <a:lvl3pPr marL="1632419" indent="0">
              <a:buNone/>
              <a:defRPr sz="4300"/>
            </a:lvl3pPr>
            <a:lvl4pPr marL="2448598" indent="0">
              <a:buNone/>
              <a:defRPr sz="3600"/>
            </a:lvl4pPr>
            <a:lvl5pPr marL="3264835" indent="0">
              <a:buNone/>
              <a:defRPr sz="3600"/>
            </a:lvl5pPr>
            <a:lvl6pPr marL="4080983" indent="0">
              <a:buNone/>
              <a:defRPr sz="3600"/>
            </a:lvl6pPr>
            <a:lvl7pPr marL="4897197" indent="0">
              <a:buNone/>
              <a:defRPr sz="3600"/>
            </a:lvl7pPr>
            <a:lvl8pPr marL="5713394" indent="0">
              <a:buNone/>
              <a:defRPr sz="3600"/>
            </a:lvl8pPr>
            <a:lvl9pPr marL="6529612"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190" indent="0">
              <a:buNone/>
              <a:defRPr sz="2100"/>
            </a:lvl2pPr>
            <a:lvl3pPr marL="1632419" indent="0">
              <a:buNone/>
              <a:defRPr sz="1800"/>
            </a:lvl3pPr>
            <a:lvl4pPr marL="2448598" indent="0">
              <a:buNone/>
              <a:defRPr sz="1600"/>
            </a:lvl4pPr>
            <a:lvl5pPr marL="3264835" indent="0">
              <a:buNone/>
              <a:defRPr sz="1600"/>
            </a:lvl5pPr>
            <a:lvl6pPr marL="4080983" indent="0">
              <a:buNone/>
              <a:defRPr sz="1600"/>
            </a:lvl6pPr>
            <a:lvl7pPr marL="4897197" indent="0">
              <a:buNone/>
              <a:defRPr sz="1600"/>
            </a:lvl7pPr>
            <a:lvl8pPr marL="5713394" indent="0">
              <a:buNone/>
              <a:defRPr sz="1600"/>
            </a:lvl8pPr>
            <a:lvl9pPr marL="6529612"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209756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9177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2009"/>
            <a:ext cx="4114800" cy="877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412009"/>
            <a:ext cx="12039600" cy="877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812910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82"/>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224" indent="0" algn="ctr">
              <a:buNone/>
              <a:defRPr>
                <a:solidFill>
                  <a:schemeClr val="tx1">
                    <a:tint val="75000"/>
                  </a:schemeClr>
                </a:solidFill>
              </a:defRPr>
            </a:lvl2pPr>
            <a:lvl3pPr marL="1632482" indent="0" algn="ctr">
              <a:buNone/>
              <a:defRPr>
                <a:solidFill>
                  <a:schemeClr val="tx1">
                    <a:tint val="75000"/>
                  </a:schemeClr>
                </a:solidFill>
              </a:defRPr>
            </a:lvl3pPr>
            <a:lvl4pPr marL="2448696" indent="0" algn="ctr">
              <a:buNone/>
              <a:defRPr>
                <a:solidFill>
                  <a:schemeClr val="tx1">
                    <a:tint val="75000"/>
                  </a:schemeClr>
                </a:solidFill>
              </a:defRPr>
            </a:lvl4pPr>
            <a:lvl5pPr marL="3264960" indent="0" algn="ctr">
              <a:buNone/>
              <a:defRPr>
                <a:solidFill>
                  <a:schemeClr val="tx1">
                    <a:tint val="75000"/>
                  </a:schemeClr>
                </a:solidFill>
              </a:defRPr>
            </a:lvl5pPr>
            <a:lvl6pPr marL="4081149" indent="0" algn="ctr">
              <a:buNone/>
              <a:defRPr>
                <a:solidFill>
                  <a:schemeClr val="tx1">
                    <a:tint val="75000"/>
                  </a:schemeClr>
                </a:solidFill>
              </a:defRPr>
            </a:lvl6pPr>
            <a:lvl7pPr marL="4897393" indent="0" algn="ctr">
              <a:buNone/>
              <a:defRPr>
                <a:solidFill>
                  <a:schemeClr val="tx1">
                    <a:tint val="75000"/>
                  </a:schemeClr>
                </a:solidFill>
              </a:defRPr>
            </a:lvl7pPr>
            <a:lvl8pPr marL="5713624" indent="0" algn="ctr">
              <a:buNone/>
              <a:defRPr>
                <a:solidFill>
                  <a:schemeClr val="tx1">
                    <a:tint val="75000"/>
                  </a:schemeClr>
                </a:solidFill>
              </a:defRPr>
            </a:lvl8pPr>
            <a:lvl9pPr marL="652987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085977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53831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94"/>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224" indent="0">
              <a:buNone/>
              <a:defRPr sz="3200">
                <a:solidFill>
                  <a:schemeClr val="tx1">
                    <a:tint val="75000"/>
                  </a:schemeClr>
                </a:solidFill>
              </a:defRPr>
            </a:lvl2pPr>
            <a:lvl3pPr marL="1632482" indent="0">
              <a:buNone/>
              <a:defRPr sz="2900">
                <a:solidFill>
                  <a:schemeClr val="tx1">
                    <a:tint val="75000"/>
                  </a:schemeClr>
                </a:solidFill>
              </a:defRPr>
            </a:lvl3pPr>
            <a:lvl4pPr marL="2448696" indent="0">
              <a:buNone/>
              <a:defRPr sz="2500">
                <a:solidFill>
                  <a:schemeClr val="tx1">
                    <a:tint val="75000"/>
                  </a:schemeClr>
                </a:solidFill>
              </a:defRPr>
            </a:lvl4pPr>
            <a:lvl5pPr marL="3264960" indent="0">
              <a:buNone/>
              <a:defRPr sz="2500">
                <a:solidFill>
                  <a:schemeClr val="tx1">
                    <a:tint val="75000"/>
                  </a:schemeClr>
                </a:solidFill>
              </a:defRPr>
            </a:lvl5pPr>
            <a:lvl6pPr marL="4081149" indent="0">
              <a:buNone/>
              <a:defRPr sz="2500">
                <a:solidFill>
                  <a:schemeClr val="tx1">
                    <a:tint val="75000"/>
                  </a:schemeClr>
                </a:solidFill>
              </a:defRPr>
            </a:lvl6pPr>
            <a:lvl7pPr marL="4897393" indent="0">
              <a:buNone/>
              <a:defRPr sz="2500">
                <a:solidFill>
                  <a:schemeClr val="tx1">
                    <a:tint val="75000"/>
                  </a:schemeClr>
                </a:solidFill>
              </a:defRPr>
            </a:lvl7pPr>
            <a:lvl8pPr marL="5713624" indent="0">
              <a:buNone/>
              <a:defRPr sz="2500">
                <a:solidFill>
                  <a:schemeClr val="tx1">
                    <a:tint val="75000"/>
                  </a:schemeClr>
                </a:solidFill>
              </a:defRPr>
            </a:lvl8pPr>
            <a:lvl9pPr marL="6529871"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23938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2025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1"/>
            <a:ext cx="8080376" cy="959643"/>
          </a:xfrm>
        </p:spPr>
        <p:txBody>
          <a:bodyPr anchor="b"/>
          <a:lstStyle>
            <a:lvl1pPr marL="0" indent="0">
              <a:buNone/>
              <a:defRPr sz="4300" b="1"/>
            </a:lvl1pPr>
            <a:lvl2pPr marL="816224" indent="0">
              <a:buNone/>
              <a:defRPr sz="3600" b="1"/>
            </a:lvl2pPr>
            <a:lvl3pPr marL="1632482" indent="0">
              <a:buNone/>
              <a:defRPr sz="3200" b="1"/>
            </a:lvl3pPr>
            <a:lvl4pPr marL="2448696" indent="0">
              <a:buNone/>
              <a:defRPr sz="2900" b="1"/>
            </a:lvl4pPr>
            <a:lvl5pPr marL="3264960" indent="0">
              <a:buNone/>
              <a:defRPr sz="2900" b="1"/>
            </a:lvl5pPr>
            <a:lvl6pPr marL="4081149" indent="0">
              <a:buNone/>
              <a:defRPr sz="2900" b="1"/>
            </a:lvl6pPr>
            <a:lvl7pPr marL="4897393" indent="0">
              <a:buNone/>
              <a:defRPr sz="2900" b="1"/>
            </a:lvl7pPr>
            <a:lvl8pPr marL="5713624" indent="0">
              <a:buNone/>
              <a:defRPr sz="2900" b="1"/>
            </a:lvl8pPr>
            <a:lvl9pPr marL="6529871"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67" y="2302671"/>
            <a:ext cx="8083550" cy="959643"/>
          </a:xfrm>
        </p:spPr>
        <p:txBody>
          <a:bodyPr anchor="b"/>
          <a:lstStyle>
            <a:lvl1pPr marL="0" indent="0">
              <a:buNone/>
              <a:defRPr sz="4300" b="1"/>
            </a:lvl1pPr>
            <a:lvl2pPr marL="816224" indent="0">
              <a:buNone/>
              <a:defRPr sz="3600" b="1"/>
            </a:lvl2pPr>
            <a:lvl3pPr marL="1632482" indent="0">
              <a:buNone/>
              <a:defRPr sz="3200" b="1"/>
            </a:lvl3pPr>
            <a:lvl4pPr marL="2448696" indent="0">
              <a:buNone/>
              <a:defRPr sz="2900" b="1"/>
            </a:lvl4pPr>
            <a:lvl5pPr marL="3264960" indent="0">
              <a:buNone/>
              <a:defRPr sz="2900" b="1"/>
            </a:lvl5pPr>
            <a:lvl6pPr marL="4081149" indent="0">
              <a:buNone/>
              <a:defRPr sz="2900" b="1"/>
            </a:lvl6pPr>
            <a:lvl7pPr marL="4897393" indent="0">
              <a:buNone/>
              <a:defRPr sz="2900" b="1"/>
            </a:lvl7pPr>
            <a:lvl8pPr marL="5713624" indent="0">
              <a:buNone/>
              <a:defRPr sz="2900" b="1"/>
            </a:lvl8pPr>
            <a:lvl9pPr marL="6529871"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370499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102213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24188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39"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619"/>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39" y="2152656"/>
            <a:ext cx="6016626" cy="7036595"/>
          </a:xfrm>
        </p:spPr>
        <p:txBody>
          <a:bodyPr/>
          <a:lstStyle>
            <a:lvl1pPr marL="0" indent="0">
              <a:buNone/>
              <a:defRPr sz="2500"/>
            </a:lvl1pPr>
            <a:lvl2pPr marL="816224" indent="0">
              <a:buNone/>
              <a:defRPr sz="2100"/>
            </a:lvl2pPr>
            <a:lvl3pPr marL="1632482" indent="0">
              <a:buNone/>
              <a:defRPr sz="1800"/>
            </a:lvl3pPr>
            <a:lvl4pPr marL="2448696" indent="0">
              <a:buNone/>
              <a:defRPr sz="1600"/>
            </a:lvl4pPr>
            <a:lvl5pPr marL="3264960" indent="0">
              <a:buNone/>
              <a:defRPr sz="1600"/>
            </a:lvl5pPr>
            <a:lvl6pPr marL="4081149" indent="0">
              <a:buNone/>
              <a:defRPr sz="1600"/>
            </a:lvl6pPr>
            <a:lvl7pPr marL="4897393" indent="0">
              <a:buNone/>
              <a:defRPr sz="1600"/>
            </a:lvl7pPr>
            <a:lvl8pPr marL="5713624" indent="0">
              <a:buNone/>
              <a:defRPr sz="1600"/>
            </a:lvl8pPr>
            <a:lvl9pPr marL="6529871"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6930794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3"/>
            <a:ext cx="10972800" cy="6172200"/>
          </a:xfrm>
        </p:spPr>
        <p:txBody>
          <a:bodyPr/>
          <a:lstStyle>
            <a:lvl1pPr marL="0" indent="0">
              <a:buNone/>
              <a:defRPr sz="5700"/>
            </a:lvl1pPr>
            <a:lvl2pPr marL="816224" indent="0">
              <a:buNone/>
              <a:defRPr sz="5000"/>
            </a:lvl2pPr>
            <a:lvl3pPr marL="1632482" indent="0">
              <a:buNone/>
              <a:defRPr sz="4300"/>
            </a:lvl3pPr>
            <a:lvl4pPr marL="2448696" indent="0">
              <a:buNone/>
              <a:defRPr sz="3600"/>
            </a:lvl4pPr>
            <a:lvl5pPr marL="3264960" indent="0">
              <a:buNone/>
              <a:defRPr sz="3600"/>
            </a:lvl5pPr>
            <a:lvl6pPr marL="4081149" indent="0">
              <a:buNone/>
              <a:defRPr sz="3600"/>
            </a:lvl6pPr>
            <a:lvl7pPr marL="4897393" indent="0">
              <a:buNone/>
              <a:defRPr sz="3600"/>
            </a:lvl7pPr>
            <a:lvl8pPr marL="5713624" indent="0">
              <a:buNone/>
              <a:defRPr sz="3600"/>
            </a:lvl8pPr>
            <a:lvl9pPr marL="6529871"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224" indent="0">
              <a:buNone/>
              <a:defRPr sz="2100"/>
            </a:lvl2pPr>
            <a:lvl3pPr marL="1632482" indent="0">
              <a:buNone/>
              <a:defRPr sz="1800"/>
            </a:lvl3pPr>
            <a:lvl4pPr marL="2448696" indent="0">
              <a:buNone/>
              <a:defRPr sz="1600"/>
            </a:lvl4pPr>
            <a:lvl5pPr marL="3264960" indent="0">
              <a:buNone/>
              <a:defRPr sz="1600"/>
            </a:lvl5pPr>
            <a:lvl6pPr marL="4081149" indent="0">
              <a:buNone/>
              <a:defRPr sz="1600"/>
            </a:lvl6pPr>
            <a:lvl7pPr marL="4897393" indent="0">
              <a:buNone/>
              <a:defRPr sz="1600"/>
            </a:lvl7pPr>
            <a:lvl8pPr marL="5713624" indent="0">
              <a:buNone/>
              <a:defRPr sz="1600"/>
            </a:lvl8pPr>
            <a:lvl9pPr marL="6529871"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54994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73211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2001"/>
            <a:ext cx="4114800" cy="877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412001"/>
            <a:ext cx="12039600" cy="877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039539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73"/>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265" indent="0" algn="ctr">
              <a:buNone/>
              <a:defRPr>
                <a:solidFill>
                  <a:schemeClr val="tx1">
                    <a:tint val="75000"/>
                  </a:schemeClr>
                </a:solidFill>
              </a:defRPr>
            </a:lvl2pPr>
            <a:lvl3pPr marL="1632557" indent="0" algn="ctr">
              <a:buNone/>
              <a:defRPr>
                <a:solidFill>
                  <a:schemeClr val="tx1">
                    <a:tint val="75000"/>
                  </a:schemeClr>
                </a:solidFill>
              </a:defRPr>
            </a:lvl3pPr>
            <a:lvl4pPr marL="2448814" indent="0" algn="ctr">
              <a:buNone/>
              <a:defRPr>
                <a:solidFill>
                  <a:schemeClr val="tx1">
                    <a:tint val="75000"/>
                  </a:schemeClr>
                </a:solidFill>
              </a:defRPr>
            </a:lvl4pPr>
            <a:lvl5pPr marL="3265110" indent="0" algn="ctr">
              <a:buNone/>
              <a:defRPr>
                <a:solidFill>
                  <a:schemeClr val="tx1">
                    <a:tint val="75000"/>
                  </a:schemeClr>
                </a:solidFill>
              </a:defRPr>
            </a:lvl5pPr>
            <a:lvl6pPr marL="4081349" indent="0" algn="ctr">
              <a:buNone/>
              <a:defRPr>
                <a:solidFill>
                  <a:schemeClr val="tx1">
                    <a:tint val="75000"/>
                  </a:schemeClr>
                </a:solidFill>
              </a:defRPr>
            </a:lvl6pPr>
            <a:lvl7pPr marL="4897629" indent="0" algn="ctr">
              <a:buNone/>
              <a:defRPr>
                <a:solidFill>
                  <a:schemeClr val="tx1">
                    <a:tint val="75000"/>
                  </a:schemeClr>
                </a:solidFill>
              </a:defRPr>
            </a:lvl7pPr>
            <a:lvl8pPr marL="5713899" indent="0" algn="ctr">
              <a:buNone/>
              <a:defRPr>
                <a:solidFill>
                  <a:schemeClr val="tx1">
                    <a:tint val="75000"/>
                  </a:schemeClr>
                </a:solidFill>
              </a:defRPr>
            </a:lvl8pPr>
            <a:lvl9pPr marL="653018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143322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56625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85"/>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105"/>
            <a:ext cx="15544800" cy="2250281"/>
          </a:xfrm>
        </p:spPr>
        <p:txBody>
          <a:bodyPr anchor="b"/>
          <a:lstStyle>
            <a:lvl1pPr marL="0" indent="0">
              <a:buNone/>
              <a:defRPr sz="3600">
                <a:solidFill>
                  <a:schemeClr val="tx1">
                    <a:tint val="75000"/>
                  </a:schemeClr>
                </a:solidFill>
              </a:defRPr>
            </a:lvl1pPr>
            <a:lvl2pPr marL="816265" indent="0">
              <a:buNone/>
              <a:defRPr sz="3200">
                <a:solidFill>
                  <a:schemeClr val="tx1">
                    <a:tint val="75000"/>
                  </a:schemeClr>
                </a:solidFill>
              </a:defRPr>
            </a:lvl2pPr>
            <a:lvl3pPr marL="1632557" indent="0">
              <a:buNone/>
              <a:defRPr sz="2900">
                <a:solidFill>
                  <a:schemeClr val="tx1">
                    <a:tint val="75000"/>
                  </a:schemeClr>
                </a:solidFill>
              </a:defRPr>
            </a:lvl3pPr>
            <a:lvl4pPr marL="2448814" indent="0">
              <a:buNone/>
              <a:defRPr sz="2500">
                <a:solidFill>
                  <a:schemeClr val="tx1">
                    <a:tint val="75000"/>
                  </a:schemeClr>
                </a:solidFill>
              </a:defRPr>
            </a:lvl4pPr>
            <a:lvl5pPr marL="3265110" indent="0">
              <a:buNone/>
              <a:defRPr sz="2500">
                <a:solidFill>
                  <a:schemeClr val="tx1">
                    <a:tint val="75000"/>
                  </a:schemeClr>
                </a:solidFill>
              </a:defRPr>
            </a:lvl5pPr>
            <a:lvl6pPr marL="4081349" indent="0">
              <a:buNone/>
              <a:defRPr sz="2500">
                <a:solidFill>
                  <a:schemeClr val="tx1">
                    <a:tint val="75000"/>
                  </a:schemeClr>
                </a:solidFill>
              </a:defRPr>
            </a:lvl6pPr>
            <a:lvl7pPr marL="4897629" indent="0">
              <a:buNone/>
              <a:defRPr sz="2500">
                <a:solidFill>
                  <a:schemeClr val="tx1">
                    <a:tint val="75000"/>
                  </a:schemeClr>
                </a:solidFill>
              </a:defRPr>
            </a:lvl7pPr>
            <a:lvl8pPr marL="5713899" indent="0">
              <a:buNone/>
              <a:defRPr sz="2500">
                <a:solidFill>
                  <a:schemeClr val="tx1">
                    <a:tint val="75000"/>
                  </a:schemeClr>
                </a:solidFill>
              </a:defRPr>
            </a:lvl8pPr>
            <a:lvl9pPr marL="6530183"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1839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00335"/>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35"/>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58935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1"/>
            <a:ext cx="8080376" cy="959643"/>
          </a:xfrm>
        </p:spPr>
        <p:txBody>
          <a:bodyPr anchor="b"/>
          <a:lstStyle>
            <a:lvl1pPr marL="0" indent="0">
              <a:buNone/>
              <a:defRPr sz="4300" b="1"/>
            </a:lvl1pPr>
            <a:lvl2pPr marL="816265" indent="0">
              <a:buNone/>
              <a:defRPr sz="3600" b="1"/>
            </a:lvl2pPr>
            <a:lvl3pPr marL="1632557" indent="0">
              <a:buNone/>
              <a:defRPr sz="3200" b="1"/>
            </a:lvl3pPr>
            <a:lvl4pPr marL="2448814" indent="0">
              <a:buNone/>
              <a:defRPr sz="2900" b="1"/>
            </a:lvl4pPr>
            <a:lvl5pPr marL="3265110" indent="0">
              <a:buNone/>
              <a:defRPr sz="2900" b="1"/>
            </a:lvl5pPr>
            <a:lvl6pPr marL="4081349" indent="0">
              <a:buNone/>
              <a:defRPr sz="2900" b="1"/>
            </a:lvl6pPr>
            <a:lvl7pPr marL="4897629" indent="0">
              <a:buNone/>
              <a:defRPr sz="2900" b="1"/>
            </a:lvl7pPr>
            <a:lvl8pPr marL="5713899" indent="0">
              <a:buNone/>
              <a:defRPr sz="2900" b="1"/>
            </a:lvl8pPr>
            <a:lvl9pPr marL="6530183"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67" y="2302671"/>
            <a:ext cx="8083550" cy="959643"/>
          </a:xfrm>
        </p:spPr>
        <p:txBody>
          <a:bodyPr anchor="b"/>
          <a:lstStyle>
            <a:lvl1pPr marL="0" indent="0">
              <a:buNone/>
              <a:defRPr sz="4300" b="1"/>
            </a:lvl1pPr>
            <a:lvl2pPr marL="816265" indent="0">
              <a:buNone/>
              <a:defRPr sz="3600" b="1"/>
            </a:lvl2pPr>
            <a:lvl3pPr marL="1632557" indent="0">
              <a:buNone/>
              <a:defRPr sz="3200" b="1"/>
            </a:lvl3pPr>
            <a:lvl4pPr marL="2448814" indent="0">
              <a:buNone/>
              <a:defRPr sz="2900" b="1"/>
            </a:lvl4pPr>
            <a:lvl5pPr marL="3265110" indent="0">
              <a:buNone/>
              <a:defRPr sz="2900" b="1"/>
            </a:lvl5pPr>
            <a:lvl6pPr marL="4081349" indent="0">
              <a:buNone/>
              <a:defRPr sz="2900" b="1"/>
            </a:lvl6pPr>
            <a:lvl7pPr marL="4897629" indent="0">
              <a:buNone/>
              <a:defRPr sz="2900" b="1"/>
            </a:lvl7pPr>
            <a:lvl8pPr marL="5713899" indent="0">
              <a:buNone/>
              <a:defRPr sz="2900" b="1"/>
            </a:lvl8pPr>
            <a:lvl9pPr marL="6530183"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9671224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0561746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735992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39"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610"/>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39" y="2152656"/>
            <a:ext cx="6016626" cy="7036595"/>
          </a:xfrm>
        </p:spPr>
        <p:txBody>
          <a:bodyPr/>
          <a:lstStyle>
            <a:lvl1pPr marL="0" indent="0">
              <a:buNone/>
              <a:defRPr sz="2500"/>
            </a:lvl1pPr>
            <a:lvl2pPr marL="816265" indent="0">
              <a:buNone/>
              <a:defRPr sz="2100"/>
            </a:lvl2pPr>
            <a:lvl3pPr marL="1632557" indent="0">
              <a:buNone/>
              <a:defRPr sz="1800"/>
            </a:lvl3pPr>
            <a:lvl4pPr marL="2448814" indent="0">
              <a:buNone/>
              <a:defRPr sz="1600"/>
            </a:lvl4pPr>
            <a:lvl5pPr marL="3265110" indent="0">
              <a:buNone/>
              <a:defRPr sz="1600"/>
            </a:lvl5pPr>
            <a:lvl6pPr marL="4081349" indent="0">
              <a:buNone/>
              <a:defRPr sz="1600"/>
            </a:lvl6pPr>
            <a:lvl7pPr marL="4897629" indent="0">
              <a:buNone/>
              <a:defRPr sz="1600"/>
            </a:lvl7pPr>
            <a:lvl8pPr marL="5713899" indent="0">
              <a:buNone/>
              <a:defRPr sz="1600"/>
            </a:lvl8pPr>
            <a:lvl9pPr marL="6530183"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3567223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3"/>
            <a:ext cx="10972800" cy="6172200"/>
          </a:xfrm>
        </p:spPr>
        <p:txBody>
          <a:bodyPr/>
          <a:lstStyle>
            <a:lvl1pPr marL="0" indent="0">
              <a:buNone/>
              <a:defRPr sz="5700"/>
            </a:lvl1pPr>
            <a:lvl2pPr marL="816265" indent="0">
              <a:buNone/>
              <a:defRPr sz="5000"/>
            </a:lvl2pPr>
            <a:lvl3pPr marL="1632557" indent="0">
              <a:buNone/>
              <a:defRPr sz="4300"/>
            </a:lvl3pPr>
            <a:lvl4pPr marL="2448814" indent="0">
              <a:buNone/>
              <a:defRPr sz="3600"/>
            </a:lvl4pPr>
            <a:lvl5pPr marL="3265110" indent="0">
              <a:buNone/>
              <a:defRPr sz="3600"/>
            </a:lvl5pPr>
            <a:lvl6pPr marL="4081349" indent="0">
              <a:buNone/>
              <a:defRPr sz="3600"/>
            </a:lvl6pPr>
            <a:lvl7pPr marL="4897629" indent="0">
              <a:buNone/>
              <a:defRPr sz="3600"/>
            </a:lvl7pPr>
            <a:lvl8pPr marL="5713899" indent="0">
              <a:buNone/>
              <a:defRPr sz="3600"/>
            </a:lvl8pPr>
            <a:lvl9pPr marL="6530183"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265" indent="0">
              <a:buNone/>
              <a:defRPr sz="2100"/>
            </a:lvl2pPr>
            <a:lvl3pPr marL="1632557" indent="0">
              <a:buNone/>
              <a:defRPr sz="1800"/>
            </a:lvl3pPr>
            <a:lvl4pPr marL="2448814" indent="0">
              <a:buNone/>
              <a:defRPr sz="1600"/>
            </a:lvl4pPr>
            <a:lvl5pPr marL="3265110" indent="0">
              <a:buNone/>
              <a:defRPr sz="1600"/>
            </a:lvl5pPr>
            <a:lvl6pPr marL="4081349" indent="0">
              <a:buNone/>
              <a:defRPr sz="1600"/>
            </a:lvl6pPr>
            <a:lvl7pPr marL="4897629" indent="0">
              <a:buNone/>
              <a:defRPr sz="1600"/>
            </a:lvl7pPr>
            <a:lvl8pPr marL="5713899" indent="0">
              <a:buNone/>
              <a:defRPr sz="1600"/>
            </a:lvl8pPr>
            <a:lvl9pPr marL="6530183"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994315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088358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1992"/>
            <a:ext cx="4114800" cy="877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411992"/>
            <a:ext cx="12039600" cy="877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32983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62"/>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313" indent="0" algn="ctr">
              <a:buNone/>
              <a:defRPr>
                <a:solidFill>
                  <a:schemeClr val="tx1">
                    <a:tint val="75000"/>
                  </a:schemeClr>
                </a:solidFill>
              </a:defRPr>
            </a:lvl2pPr>
            <a:lvl3pPr marL="1632644" indent="0" algn="ctr">
              <a:buNone/>
              <a:defRPr>
                <a:solidFill>
                  <a:schemeClr val="tx1">
                    <a:tint val="75000"/>
                  </a:schemeClr>
                </a:solidFill>
              </a:defRPr>
            </a:lvl3pPr>
            <a:lvl4pPr marL="2448952" indent="0" algn="ctr">
              <a:buNone/>
              <a:defRPr>
                <a:solidFill>
                  <a:schemeClr val="tx1">
                    <a:tint val="75000"/>
                  </a:schemeClr>
                </a:solidFill>
              </a:defRPr>
            </a:lvl4pPr>
            <a:lvl5pPr marL="3265285" indent="0" algn="ctr">
              <a:buNone/>
              <a:defRPr>
                <a:solidFill>
                  <a:schemeClr val="tx1">
                    <a:tint val="75000"/>
                  </a:schemeClr>
                </a:solidFill>
              </a:defRPr>
            </a:lvl5pPr>
            <a:lvl6pPr marL="4081583" indent="0" algn="ctr">
              <a:buNone/>
              <a:defRPr>
                <a:solidFill>
                  <a:schemeClr val="tx1">
                    <a:tint val="75000"/>
                  </a:schemeClr>
                </a:solidFill>
              </a:defRPr>
            </a:lvl6pPr>
            <a:lvl7pPr marL="4897904" indent="0" algn="ctr">
              <a:buNone/>
              <a:defRPr>
                <a:solidFill>
                  <a:schemeClr val="tx1">
                    <a:tint val="75000"/>
                  </a:schemeClr>
                </a:solidFill>
              </a:defRPr>
            </a:lvl7pPr>
            <a:lvl8pPr marL="5714219" indent="0" algn="ctr">
              <a:buNone/>
              <a:defRPr>
                <a:solidFill>
                  <a:schemeClr val="tx1">
                    <a:tint val="75000"/>
                  </a:schemeClr>
                </a:solidFill>
              </a:defRPr>
            </a:lvl8pPr>
            <a:lvl9pPr marL="6530546"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44262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40877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03" y="273119"/>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69"/>
            <a:ext cx="3008314" cy="4691063"/>
          </a:xfrm>
        </p:spPr>
        <p:txBody>
          <a:bodyPr/>
          <a:lstStyle>
            <a:lvl1pPr marL="0" indent="0">
              <a:buNone/>
              <a:defRPr sz="1400"/>
            </a:lvl1pPr>
            <a:lvl2pPr marL="457036" indent="0">
              <a:buNone/>
              <a:defRPr sz="1200"/>
            </a:lvl2pPr>
            <a:lvl3pPr marL="914071" indent="0">
              <a:buNone/>
              <a:defRPr sz="1100"/>
            </a:lvl3pPr>
            <a:lvl4pPr marL="1371107" indent="0">
              <a:buNone/>
              <a:defRPr sz="900"/>
            </a:lvl4pPr>
            <a:lvl5pPr marL="1828143" indent="0">
              <a:buNone/>
              <a:defRPr sz="900"/>
            </a:lvl5pPr>
            <a:lvl6pPr marL="2285178" indent="0">
              <a:buNone/>
              <a:defRPr sz="900"/>
            </a:lvl6pPr>
            <a:lvl7pPr marL="2742196" indent="0">
              <a:buNone/>
              <a:defRPr sz="900"/>
            </a:lvl7pPr>
            <a:lvl8pPr marL="3199248" indent="0">
              <a:buNone/>
              <a:defRPr sz="900"/>
            </a:lvl8pPr>
            <a:lvl9pPr marL="36562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75"/>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094"/>
            <a:ext cx="15544800" cy="2250281"/>
          </a:xfrm>
        </p:spPr>
        <p:txBody>
          <a:bodyPr anchor="b"/>
          <a:lstStyle>
            <a:lvl1pPr marL="0" indent="0">
              <a:buNone/>
              <a:defRPr sz="3600">
                <a:solidFill>
                  <a:schemeClr val="tx1">
                    <a:tint val="75000"/>
                  </a:schemeClr>
                </a:solidFill>
              </a:defRPr>
            </a:lvl1pPr>
            <a:lvl2pPr marL="816313" indent="0">
              <a:buNone/>
              <a:defRPr sz="3200">
                <a:solidFill>
                  <a:schemeClr val="tx1">
                    <a:tint val="75000"/>
                  </a:schemeClr>
                </a:solidFill>
              </a:defRPr>
            </a:lvl2pPr>
            <a:lvl3pPr marL="1632644" indent="0">
              <a:buNone/>
              <a:defRPr sz="2900">
                <a:solidFill>
                  <a:schemeClr val="tx1">
                    <a:tint val="75000"/>
                  </a:schemeClr>
                </a:solidFill>
              </a:defRPr>
            </a:lvl3pPr>
            <a:lvl4pPr marL="2448952" indent="0">
              <a:buNone/>
              <a:defRPr sz="2500">
                <a:solidFill>
                  <a:schemeClr val="tx1">
                    <a:tint val="75000"/>
                  </a:schemeClr>
                </a:solidFill>
              </a:defRPr>
            </a:lvl4pPr>
            <a:lvl5pPr marL="3265285" indent="0">
              <a:buNone/>
              <a:defRPr sz="2500">
                <a:solidFill>
                  <a:schemeClr val="tx1">
                    <a:tint val="75000"/>
                  </a:schemeClr>
                </a:solidFill>
              </a:defRPr>
            </a:lvl5pPr>
            <a:lvl6pPr marL="4081583" indent="0">
              <a:buNone/>
              <a:defRPr sz="2500">
                <a:solidFill>
                  <a:schemeClr val="tx1">
                    <a:tint val="75000"/>
                  </a:schemeClr>
                </a:solidFill>
              </a:defRPr>
            </a:lvl6pPr>
            <a:lvl7pPr marL="4897904" indent="0">
              <a:buNone/>
              <a:defRPr sz="2500">
                <a:solidFill>
                  <a:schemeClr val="tx1">
                    <a:tint val="75000"/>
                  </a:schemeClr>
                </a:solidFill>
              </a:defRPr>
            </a:lvl7pPr>
            <a:lvl8pPr marL="5714219" indent="0">
              <a:buNone/>
              <a:defRPr sz="2500">
                <a:solidFill>
                  <a:schemeClr val="tx1">
                    <a:tint val="75000"/>
                  </a:schemeClr>
                </a:solidFill>
              </a:defRPr>
            </a:lvl8pPr>
            <a:lvl9pPr marL="6530546"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9699660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00325"/>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25"/>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8674712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1"/>
            <a:ext cx="8080376" cy="959643"/>
          </a:xfrm>
        </p:spPr>
        <p:txBody>
          <a:bodyPr anchor="b"/>
          <a:lstStyle>
            <a:lvl1pPr marL="0" indent="0">
              <a:buNone/>
              <a:defRPr sz="4300" b="1"/>
            </a:lvl1pPr>
            <a:lvl2pPr marL="816313" indent="0">
              <a:buNone/>
              <a:defRPr sz="3600" b="1"/>
            </a:lvl2pPr>
            <a:lvl3pPr marL="1632644" indent="0">
              <a:buNone/>
              <a:defRPr sz="3200" b="1"/>
            </a:lvl3pPr>
            <a:lvl4pPr marL="2448952" indent="0">
              <a:buNone/>
              <a:defRPr sz="2900" b="1"/>
            </a:lvl4pPr>
            <a:lvl5pPr marL="3265285" indent="0">
              <a:buNone/>
              <a:defRPr sz="2900" b="1"/>
            </a:lvl5pPr>
            <a:lvl6pPr marL="4081583" indent="0">
              <a:buNone/>
              <a:defRPr sz="2900" b="1"/>
            </a:lvl6pPr>
            <a:lvl7pPr marL="4897904" indent="0">
              <a:buNone/>
              <a:defRPr sz="2900" b="1"/>
            </a:lvl7pPr>
            <a:lvl8pPr marL="5714219" indent="0">
              <a:buNone/>
              <a:defRPr sz="2900" b="1"/>
            </a:lvl8pPr>
            <a:lvl9pPr marL="6530546"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67" y="2302671"/>
            <a:ext cx="8083550" cy="959643"/>
          </a:xfrm>
        </p:spPr>
        <p:txBody>
          <a:bodyPr anchor="b"/>
          <a:lstStyle>
            <a:lvl1pPr marL="0" indent="0">
              <a:buNone/>
              <a:defRPr sz="4300" b="1"/>
            </a:lvl1pPr>
            <a:lvl2pPr marL="816313" indent="0">
              <a:buNone/>
              <a:defRPr sz="3600" b="1"/>
            </a:lvl2pPr>
            <a:lvl3pPr marL="1632644" indent="0">
              <a:buNone/>
              <a:defRPr sz="3200" b="1"/>
            </a:lvl3pPr>
            <a:lvl4pPr marL="2448952" indent="0">
              <a:buNone/>
              <a:defRPr sz="2900" b="1"/>
            </a:lvl4pPr>
            <a:lvl5pPr marL="3265285" indent="0">
              <a:buNone/>
              <a:defRPr sz="2900" b="1"/>
            </a:lvl5pPr>
            <a:lvl6pPr marL="4081583" indent="0">
              <a:buNone/>
              <a:defRPr sz="2900" b="1"/>
            </a:lvl6pPr>
            <a:lvl7pPr marL="4897904" indent="0">
              <a:buNone/>
              <a:defRPr sz="2900" b="1"/>
            </a:lvl7pPr>
            <a:lvl8pPr marL="5714219" indent="0">
              <a:buNone/>
              <a:defRPr sz="2900" b="1"/>
            </a:lvl8pPr>
            <a:lvl9pPr marL="6530546"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56346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9160319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2630770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33"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600"/>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33" y="2152656"/>
            <a:ext cx="6016626" cy="7036595"/>
          </a:xfrm>
        </p:spPr>
        <p:txBody>
          <a:bodyPr/>
          <a:lstStyle>
            <a:lvl1pPr marL="0" indent="0">
              <a:buNone/>
              <a:defRPr sz="2500"/>
            </a:lvl1pPr>
            <a:lvl2pPr marL="816313" indent="0">
              <a:buNone/>
              <a:defRPr sz="2100"/>
            </a:lvl2pPr>
            <a:lvl3pPr marL="1632644" indent="0">
              <a:buNone/>
              <a:defRPr sz="1800"/>
            </a:lvl3pPr>
            <a:lvl4pPr marL="2448952" indent="0">
              <a:buNone/>
              <a:defRPr sz="1600"/>
            </a:lvl4pPr>
            <a:lvl5pPr marL="3265285" indent="0">
              <a:buNone/>
              <a:defRPr sz="1600"/>
            </a:lvl5pPr>
            <a:lvl6pPr marL="4081583" indent="0">
              <a:buNone/>
              <a:defRPr sz="1600"/>
            </a:lvl6pPr>
            <a:lvl7pPr marL="4897904" indent="0">
              <a:buNone/>
              <a:defRPr sz="1600"/>
            </a:lvl7pPr>
            <a:lvl8pPr marL="5714219" indent="0">
              <a:buNone/>
              <a:defRPr sz="1600"/>
            </a:lvl8pPr>
            <a:lvl9pPr marL="6530546"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853172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3"/>
            <a:ext cx="10972800" cy="6172200"/>
          </a:xfrm>
        </p:spPr>
        <p:txBody>
          <a:bodyPr/>
          <a:lstStyle>
            <a:lvl1pPr marL="0" indent="0">
              <a:buNone/>
              <a:defRPr sz="5700"/>
            </a:lvl1pPr>
            <a:lvl2pPr marL="816313" indent="0">
              <a:buNone/>
              <a:defRPr sz="5000"/>
            </a:lvl2pPr>
            <a:lvl3pPr marL="1632644" indent="0">
              <a:buNone/>
              <a:defRPr sz="4300"/>
            </a:lvl3pPr>
            <a:lvl4pPr marL="2448952" indent="0">
              <a:buNone/>
              <a:defRPr sz="3600"/>
            </a:lvl4pPr>
            <a:lvl5pPr marL="3265285" indent="0">
              <a:buNone/>
              <a:defRPr sz="3600"/>
            </a:lvl5pPr>
            <a:lvl6pPr marL="4081583" indent="0">
              <a:buNone/>
              <a:defRPr sz="3600"/>
            </a:lvl6pPr>
            <a:lvl7pPr marL="4897904" indent="0">
              <a:buNone/>
              <a:defRPr sz="3600"/>
            </a:lvl7pPr>
            <a:lvl8pPr marL="5714219" indent="0">
              <a:buNone/>
              <a:defRPr sz="3600"/>
            </a:lvl8pPr>
            <a:lvl9pPr marL="6530546"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313" indent="0">
              <a:buNone/>
              <a:defRPr sz="2100"/>
            </a:lvl2pPr>
            <a:lvl3pPr marL="1632644" indent="0">
              <a:buNone/>
              <a:defRPr sz="1800"/>
            </a:lvl3pPr>
            <a:lvl4pPr marL="2448952" indent="0">
              <a:buNone/>
              <a:defRPr sz="1600"/>
            </a:lvl4pPr>
            <a:lvl5pPr marL="3265285" indent="0">
              <a:buNone/>
              <a:defRPr sz="1600"/>
            </a:lvl5pPr>
            <a:lvl6pPr marL="4081583" indent="0">
              <a:buNone/>
              <a:defRPr sz="1600"/>
            </a:lvl6pPr>
            <a:lvl7pPr marL="4897904" indent="0">
              <a:buNone/>
              <a:defRPr sz="1600"/>
            </a:lvl7pPr>
            <a:lvl8pPr marL="5714219" indent="0">
              <a:buNone/>
              <a:defRPr sz="1600"/>
            </a:lvl8pPr>
            <a:lvl9pPr marL="6530546"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285846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6223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1982"/>
            <a:ext cx="4114800" cy="877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411982"/>
            <a:ext cx="12039600" cy="877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59109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195650"/>
            <a:ext cx="15544800" cy="22050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367" indent="0" algn="ctr">
              <a:buNone/>
              <a:defRPr>
                <a:solidFill>
                  <a:schemeClr val="tx1">
                    <a:tint val="75000"/>
                  </a:schemeClr>
                </a:solidFill>
              </a:defRPr>
            </a:lvl2pPr>
            <a:lvl3pPr marL="1632744" indent="0" algn="ctr">
              <a:buNone/>
              <a:defRPr>
                <a:solidFill>
                  <a:schemeClr val="tx1">
                    <a:tint val="75000"/>
                  </a:schemeClr>
                </a:solidFill>
              </a:defRPr>
            </a:lvl3pPr>
            <a:lvl4pPr marL="2449109" indent="0" algn="ctr">
              <a:buNone/>
              <a:defRPr>
                <a:solidFill>
                  <a:schemeClr val="tx1">
                    <a:tint val="75000"/>
                  </a:schemeClr>
                </a:solidFill>
              </a:defRPr>
            </a:lvl4pPr>
            <a:lvl5pPr marL="3265485" indent="0" algn="ctr">
              <a:buNone/>
              <a:defRPr>
                <a:solidFill>
                  <a:schemeClr val="tx1">
                    <a:tint val="75000"/>
                  </a:schemeClr>
                </a:solidFill>
              </a:defRPr>
            </a:lvl5pPr>
            <a:lvl6pPr marL="4081849" indent="0" algn="ctr">
              <a:buNone/>
              <a:defRPr>
                <a:solidFill>
                  <a:schemeClr val="tx1">
                    <a:tint val="75000"/>
                  </a:schemeClr>
                </a:solidFill>
              </a:defRPr>
            </a:lvl6pPr>
            <a:lvl7pPr marL="4898218" indent="0" algn="ctr">
              <a:buNone/>
              <a:defRPr>
                <a:solidFill>
                  <a:schemeClr val="tx1">
                    <a:tint val="75000"/>
                  </a:schemeClr>
                </a:solidFill>
              </a:defRPr>
            </a:lvl7pPr>
            <a:lvl8pPr marL="5714585" indent="0" algn="ctr">
              <a:buNone/>
              <a:defRPr>
                <a:solidFill>
                  <a:schemeClr val="tx1">
                    <a:tint val="75000"/>
                  </a:schemeClr>
                </a:solidFill>
              </a:defRPr>
            </a:lvl8pPr>
            <a:lvl9pPr marL="653096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90749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68"/>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036" indent="0">
              <a:buNone/>
              <a:defRPr sz="2900"/>
            </a:lvl2pPr>
            <a:lvl3pPr marL="914071" indent="0">
              <a:buNone/>
              <a:defRPr sz="2300"/>
            </a:lvl3pPr>
            <a:lvl4pPr marL="1371107" indent="0">
              <a:buNone/>
              <a:defRPr sz="2000"/>
            </a:lvl4pPr>
            <a:lvl5pPr marL="1828143" indent="0">
              <a:buNone/>
              <a:defRPr sz="2000"/>
            </a:lvl5pPr>
            <a:lvl6pPr marL="2285178" indent="0">
              <a:buNone/>
              <a:defRPr sz="2000"/>
            </a:lvl6pPr>
            <a:lvl7pPr marL="2742196" indent="0">
              <a:buNone/>
              <a:defRPr sz="2000"/>
            </a:lvl7pPr>
            <a:lvl8pPr marL="3199248" indent="0">
              <a:buNone/>
              <a:defRPr sz="2000"/>
            </a:lvl8pPr>
            <a:lvl9pPr marL="3656260" indent="0">
              <a:buNone/>
              <a:defRPr sz="2000"/>
            </a:lvl9pPr>
          </a:lstStyle>
          <a:p>
            <a:endParaRPr lang="en-US"/>
          </a:p>
        </p:txBody>
      </p:sp>
      <p:sp>
        <p:nvSpPr>
          <p:cNvPr id="4" name="Text Placeholder 3"/>
          <p:cNvSpPr>
            <a:spLocks noGrp="1"/>
          </p:cNvSpPr>
          <p:nvPr>
            <p:ph type="body" sz="half" idx="2"/>
          </p:nvPr>
        </p:nvSpPr>
        <p:spPr>
          <a:xfrm>
            <a:off x="1792288" y="5367378"/>
            <a:ext cx="5486400" cy="804863"/>
          </a:xfrm>
        </p:spPr>
        <p:txBody>
          <a:bodyPr/>
          <a:lstStyle>
            <a:lvl1pPr marL="0" indent="0">
              <a:buNone/>
              <a:defRPr sz="1400"/>
            </a:lvl1pPr>
            <a:lvl2pPr marL="457036" indent="0">
              <a:buNone/>
              <a:defRPr sz="1200"/>
            </a:lvl2pPr>
            <a:lvl3pPr marL="914071" indent="0">
              <a:buNone/>
              <a:defRPr sz="1100"/>
            </a:lvl3pPr>
            <a:lvl4pPr marL="1371107" indent="0">
              <a:buNone/>
              <a:defRPr sz="900"/>
            </a:lvl4pPr>
            <a:lvl5pPr marL="1828143" indent="0">
              <a:buNone/>
              <a:defRPr sz="900"/>
            </a:lvl5pPr>
            <a:lvl6pPr marL="2285178" indent="0">
              <a:buNone/>
              <a:defRPr sz="900"/>
            </a:lvl6pPr>
            <a:lvl7pPr marL="2742196" indent="0">
              <a:buNone/>
              <a:defRPr sz="900"/>
            </a:lvl7pPr>
            <a:lvl8pPr marL="3199248" indent="0">
              <a:buNone/>
              <a:defRPr sz="900"/>
            </a:lvl8pPr>
            <a:lvl9pPr marL="36562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09635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6" y="6610363"/>
            <a:ext cx="15544800" cy="2043113"/>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626" y="4360082"/>
            <a:ext cx="15544800" cy="2250281"/>
          </a:xfrm>
        </p:spPr>
        <p:txBody>
          <a:bodyPr anchor="b"/>
          <a:lstStyle>
            <a:lvl1pPr marL="0" indent="0">
              <a:buNone/>
              <a:defRPr sz="3600">
                <a:solidFill>
                  <a:schemeClr val="tx1">
                    <a:tint val="75000"/>
                  </a:schemeClr>
                </a:solidFill>
              </a:defRPr>
            </a:lvl1pPr>
            <a:lvl2pPr marL="816367" indent="0">
              <a:buNone/>
              <a:defRPr sz="3200">
                <a:solidFill>
                  <a:schemeClr val="tx1">
                    <a:tint val="75000"/>
                  </a:schemeClr>
                </a:solidFill>
              </a:defRPr>
            </a:lvl2pPr>
            <a:lvl3pPr marL="1632744" indent="0">
              <a:buNone/>
              <a:defRPr sz="2900">
                <a:solidFill>
                  <a:schemeClr val="tx1">
                    <a:tint val="75000"/>
                  </a:schemeClr>
                </a:solidFill>
              </a:defRPr>
            </a:lvl3pPr>
            <a:lvl4pPr marL="2449109" indent="0">
              <a:buNone/>
              <a:defRPr sz="2500">
                <a:solidFill>
                  <a:schemeClr val="tx1">
                    <a:tint val="75000"/>
                  </a:schemeClr>
                </a:solidFill>
              </a:defRPr>
            </a:lvl4pPr>
            <a:lvl5pPr marL="3265485" indent="0">
              <a:buNone/>
              <a:defRPr sz="2500">
                <a:solidFill>
                  <a:schemeClr val="tx1">
                    <a:tint val="75000"/>
                  </a:schemeClr>
                </a:solidFill>
              </a:defRPr>
            </a:lvl5pPr>
            <a:lvl6pPr marL="4081849" indent="0">
              <a:buNone/>
              <a:defRPr sz="2500">
                <a:solidFill>
                  <a:schemeClr val="tx1">
                    <a:tint val="75000"/>
                  </a:schemeClr>
                </a:solidFill>
              </a:defRPr>
            </a:lvl6pPr>
            <a:lvl7pPr marL="4898218" indent="0">
              <a:buNone/>
              <a:defRPr sz="2500">
                <a:solidFill>
                  <a:schemeClr val="tx1">
                    <a:tint val="75000"/>
                  </a:schemeClr>
                </a:solidFill>
              </a:defRPr>
            </a:lvl7pPr>
            <a:lvl8pPr marL="5714585" indent="0">
              <a:buNone/>
              <a:defRPr sz="2500">
                <a:solidFill>
                  <a:schemeClr val="tx1">
                    <a:tint val="75000"/>
                  </a:schemeClr>
                </a:solidFill>
              </a:defRPr>
            </a:lvl8pPr>
            <a:lvl9pPr marL="6530962"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686876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400313"/>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13"/>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6833198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400" y="2302671"/>
            <a:ext cx="8080376" cy="959643"/>
          </a:xfrm>
        </p:spPr>
        <p:txBody>
          <a:bodyPr anchor="b"/>
          <a:lstStyle>
            <a:lvl1pPr marL="0" indent="0">
              <a:buNone/>
              <a:defRPr sz="4300" b="1"/>
            </a:lvl1pPr>
            <a:lvl2pPr marL="816367" indent="0">
              <a:buNone/>
              <a:defRPr sz="3600" b="1"/>
            </a:lvl2pPr>
            <a:lvl3pPr marL="1632744" indent="0">
              <a:buNone/>
              <a:defRPr sz="3200" b="1"/>
            </a:lvl3pPr>
            <a:lvl4pPr marL="2449109" indent="0">
              <a:buNone/>
              <a:defRPr sz="2900" b="1"/>
            </a:lvl4pPr>
            <a:lvl5pPr marL="3265485" indent="0">
              <a:buNone/>
              <a:defRPr sz="2900" b="1"/>
            </a:lvl5pPr>
            <a:lvl6pPr marL="4081849" indent="0">
              <a:buNone/>
              <a:defRPr sz="2900" b="1"/>
            </a:lvl6pPr>
            <a:lvl7pPr marL="4898218" indent="0">
              <a:buNone/>
              <a:defRPr sz="2900" b="1"/>
            </a:lvl7pPr>
            <a:lvl8pPr marL="5714585" indent="0">
              <a:buNone/>
              <a:defRPr sz="2900" b="1"/>
            </a:lvl8pPr>
            <a:lvl9pPr marL="6530962"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0067" y="2302671"/>
            <a:ext cx="8083550" cy="959643"/>
          </a:xfrm>
        </p:spPr>
        <p:txBody>
          <a:bodyPr anchor="b"/>
          <a:lstStyle>
            <a:lvl1pPr marL="0" indent="0">
              <a:buNone/>
              <a:defRPr sz="4300" b="1"/>
            </a:lvl1pPr>
            <a:lvl2pPr marL="816367" indent="0">
              <a:buNone/>
              <a:defRPr sz="3600" b="1"/>
            </a:lvl2pPr>
            <a:lvl3pPr marL="1632744" indent="0">
              <a:buNone/>
              <a:defRPr sz="3200" b="1"/>
            </a:lvl3pPr>
            <a:lvl4pPr marL="2449109" indent="0">
              <a:buNone/>
              <a:defRPr sz="2900" b="1"/>
            </a:lvl4pPr>
            <a:lvl5pPr marL="3265485" indent="0">
              <a:buNone/>
              <a:defRPr sz="2900" b="1"/>
            </a:lvl5pPr>
            <a:lvl6pPr marL="4081849" indent="0">
              <a:buNone/>
              <a:defRPr sz="2900" b="1"/>
            </a:lvl6pPr>
            <a:lvl7pPr marL="4898218" indent="0">
              <a:buNone/>
              <a:defRPr sz="2900" b="1"/>
            </a:lvl7pPr>
            <a:lvl8pPr marL="5714585" indent="0">
              <a:buNone/>
              <a:defRPr sz="2900" b="1"/>
            </a:lvl8pPr>
            <a:lvl9pPr marL="6530962"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678602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500539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8747539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17" y="409575"/>
            <a:ext cx="6016626" cy="1743075"/>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0100" y="409588"/>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417" y="2152656"/>
            <a:ext cx="6016626" cy="7036595"/>
          </a:xfrm>
        </p:spPr>
        <p:txBody>
          <a:bodyPr/>
          <a:lstStyle>
            <a:lvl1pPr marL="0" indent="0">
              <a:buNone/>
              <a:defRPr sz="2500"/>
            </a:lvl1pPr>
            <a:lvl2pPr marL="816367" indent="0">
              <a:buNone/>
              <a:defRPr sz="2100"/>
            </a:lvl2pPr>
            <a:lvl3pPr marL="1632744" indent="0">
              <a:buNone/>
              <a:defRPr sz="1800"/>
            </a:lvl3pPr>
            <a:lvl4pPr marL="2449109" indent="0">
              <a:buNone/>
              <a:defRPr sz="1600"/>
            </a:lvl4pPr>
            <a:lvl5pPr marL="3265485" indent="0">
              <a:buNone/>
              <a:defRPr sz="1600"/>
            </a:lvl5pPr>
            <a:lvl6pPr marL="4081849" indent="0">
              <a:buNone/>
              <a:defRPr sz="1600"/>
            </a:lvl6pPr>
            <a:lvl7pPr marL="4898218" indent="0">
              <a:buNone/>
              <a:defRPr sz="1600"/>
            </a:lvl7pPr>
            <a:lvl8pPr marL="5714585" indent="0">
              <a:buNone/>
              <a:defRPr sz="1600"/>
            </a:lvl8pPr>
            <a:lvl9pPr marL="6530962"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8957992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4576" y="7200900"/>
            <a:ext cx="10972800" cy="850107"/>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4576" y="919163"/>
            <a:ext cx="10972800" cy="6172200"/>
          </a:xfrm>
        </p:spPr>
        <p:txBody>
          <a:bodyPr/>
          <a:lstStyle>
            <a:lvl1pPr marL="0" indent="0">
              <a:buNone/>
              <a:defRPr sz="5700"/>
            </a:lvl1pPr>
            <a:lvl2pPr marL="816367" indent="0">
              <a:buNone/>
              <a:defRPr sz="5000"/>
            </a:lvl2pPr>
            <a:lvl3pPr marL="1632744" indent="0">
              <a:buNone/>
              <a:defRPr sz="4300"/>
            </a:lvl3pPr>
            <a:lvl4pPr marL="2449109" indent="0">
              <a:buNone/>
              <a:defRPr sz="3600"/>
            </a:lvl4pPr>
            <a:lvl5pPr marL="3265485" indent="0">
              <a:buNone/>
              <a:defRPr sz="3600"/>
            </a:lvl5pPr>
            <a:lvl6pPr marL="4081849" indent="0">
              <a:buNone/>
              <a:defRPr sz="3600"/>
            </a:lvl6pPr>
            <a:lvl7pPr marL="4898218" indent="0">
              <a:buNone/>
              <a:defRPr sz="3600"/>
            </a:lvl7pPr>
            <a:lvl8pPr marL="5714585" indent="0">
              <a:buNone/>
              <a:defRPr sz="3600"/>
            </a:lvl8pPr>
            <a:lvl9pPr marL="6530962" indent="0">
              <a:buNone/>
              <a:defRPr sz="3600"/>
            </a:lvl9pPr>
          </a:lstStyle>
          <a:p>
            <a:endParaRPr lang="ru-RU"/>
          </a:p>
        </p:txBody>
      </p:sp>
      <p:sp>
        <p:nvSpPr>
          <p:cNvPr id="4" name="Текст 3"/>
          <p:cNvSpPr>
            <a:spLocks noGrp="1"/>
          </p:cNvSpPr>
          <p:nvPr>
            <p:ph type="body" sz="half" idx="2"/>
          </p:nvPr>
        </p:nvSpPr>
        <p:spPr>
          <a:xfrm>
            <a:off x="3584576" y="8051007"/>
            <a:ext cx="10972800" cy="1207293"/>
          </a:xfrm>
        </p:spPr>
        <p:txBody>
          <a:bodyPr/>
          <a:lstStyle>
            <a:lvl1pPr marL="0" indent="0">
              <a:buNone/>
              <a:defRPr sz="2500"/>
            </a:lvl1pPr>
            <a:lvl2pPr marL="816367" indent="0">
              <a:buNone/>
              <a:defRPr sz="2100"/>
            </a:lvl2pPr>
            <a:lvl3pPr marL="1632744" indent="0">
              <a:buNone/>
              <a:defRPr sz="1800"/>
            </a:lvl3pPr>
            <a:lvl4pPr marL="2449109" indent="0">
              <a:buNone/>
              <a:defRPr sz="1600"/>
            </a:lvl4pPr>
            <a:lvl5pPr marL="3265485" indent="0">
              <a:buNone/>
              <a:defRPr sz="1600"/>
            </a:lvl5pPr>
            <a:lvl6pPr marL="4081849" indent="0">
              <a:buNone/>
              <a:defRPr sz="1600"/>
            </a:lvl6pPr>
            <a:lvl7pPr marL="4898218" indent="0">
              <a:buNone/>
              <a:defRPr sz="1600"/>
            </a:lvl7pPr>
            <a:lvl8pPr marL="5714585" indent="0">
              <a:buNone/>
              <a:defRPr sz="1600"/>
            </a:lvl8pPr>
            <a:lvl9pPr marL="6530962"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3166783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5338148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58800" y="411970"/>
            <a:ext cx="4114800" cy="8777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411970"/>
            <a:ext cx="12039600" cy="8777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FD940-84FD-4981-8C79-90B1BC50DD50}"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317ADD-0B66-482E-9E20-7DC892E5683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71300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pPr/>
              <a:t>3/13/2025</a:t>
            </a:fld>
            <a:endParaRPr lang="en-US"/>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71" rtl="0" eaLnBrk="1" latinLnBrk="0" hangingPunct="1">
        <a:spcBef>
          <a:spcPct val="0"/>
        </a:spcBef>
        <a:buNone/>
        <a:defRPr sz="4500" kern="1200">
          <a:solidFill>
            <a:schemeClr val="tx1"/>
          </a:solidFill>
          <a:latin typeface="+mj-lt"/>
          <a:ea typeface="+mj-ea"/>
          <a:cs typeface="+mj-cs"/>
        </a:defRPr>
      </a:lvl1pPr>
    </p:titleStyle>
    <p:bodyStyle>
      <a:lvl1pPr marL="342774" indent="-342774" algn="l" defTabSz="91407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65" indent="-285660" algn="l" defTabSz="914071"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589" indent="-228518" algn="l" defTabSz="914071"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625" indent="-228518"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60" indent="-228518"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83" indent="-228518"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58" indent="-228518"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46" indent="-228518"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65" indent="-228518" algn="l" defTabSz="9140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6"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07" algn="l" defTabSz="914071" rtl="0" eaLnBrk="1" latinLnBrk="0" hangingPunct="1">
        <a:defRPr sz="1800" kern="1200">
          <a:solidFill>
            <a:schemeClr val="tx1"/>
          </a:solidFill>
          <a:latin typeface="+mn-lt"/>
          <a:ea typeface="+mn-ea"/>
          <a:cs typeface="+mn-cs"/>
        </a:defRPr>
      </a:lvl4pPr>
      <a:lvl5pPr marL="1828143" algn="l" defTabSz="914071" rtl="0" eaLnBrk="1" latinLnBrk="0" hangingPunct="1">
        <a:defRPr sz="1800" kern="1200">
          <a:solidFill>
            <a:schemeClr val="tx1"/>
          </a:solidFill>
          <a:latin typeface="+mn-lt"/>
          <a:ea typeface="+mn-ea"/>
          <a:cs typeface="+mn-cs"/>
        </a:defRPr>
      </a:lvl5pPr>
      <a:lvl6pPr marL="2285178" algn="l" defTabSz="914071" rtl="0" eaLnBrk="1" latinLnBrk="0" hangingPunct="1">
        <a:defRPr sz="1800" kern="1200">
          <a:solidFill>
            <a:schemeClr val="tx1"/>
          </a:solidFill>
          <a:latin typeface="+mn-lt"/>
          <a:ea typeface="+mn-ea"/>
          <a:cs typeface="+mn-cs"/>
        </a:defRPr>
      </a:lvl6pPr>
      <a:lvl7pPr marL="2742196" algn="l" defTabSz="914071" rtl="0" eaLnBrk="1" latinLnBrk="0" hangingPunct="1">
        <a:defRPr sz="1800" kern="1200">
          <a:solidFill>
            <a:schemeClr val="tx1"/>
          </a:solidFill>
          <a:latin typeface="+mn-lt"/>
          <a:ea typeface="+mn-ea"/>
          <a:cs typeface="+mn-cs"/>
        </a:defRPr>
      </a:lvl7pPr>
      <a:lvl8pPr marL="3199248" algn="l" defTabSz="914071" rtl="0" eaLnBrk="1" latinLnBrk="0" hangingPunct="1">
        <a:defRPr sz="1800" kern="1200">
          <a:solidFill>
            <a:schemeClr val="tx1"/>
          </a:solidFill>
          <a:latin typeface="+mn-lt"/>
          <a:ea typeface="+mn-ea"/>
          <a:cs typeface="+mn-cs"/>
        </a:defRPr>
      </a:lvl8pPr>
      <a:lvl9pPr marL="3656260" algn="l" defTabSz="91407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01"/>
            <a:ext cx="16459200" cy="6788945"/>
          </a:xfrm>
          <a:prstGeom prst="rect">
            <a:avLst/>
          </a:prstGeom>
        </p:spPr>
        <p:txBody>
          <a:bodyPr vert="horz" lIns="163284" tIns="81642" rIns="163284"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pPr defTabSz="1632844"/>
            <a:fld id="{B9EFD940-84FD-4981-8C79-90B1BC50DD50}" type="datetimeFigureOut">
              <a:rPr lang="ru-RU" smtClean="0">
                <a:solidFill>
                  <a:prstClr val="black">
                    <a:tint val="75000"/>
                  </a:prstClr>
                </a:solidFill>
              </a:rPr>
              <a:pPr defTabSz="1632844"/>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pPr defTabSz="1632844"/>
            <a:endParaRPr lang="ru-RU">
              <a:solidFill>
                <a:prstClr val="black">
                  <a:tint val="75000"/>
                </a:prstClr>
              </a:solidFill>
            </a:endParaRPr>
          </a:p>
        </p:txBody>
      </p:sp>
      <p:sp>
        <p:nvSpPr>
          <p:cNvPr id="6" name="Номер слайда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pPr defTabSz="1632844"/>
            <a:fld id="{9E317ADD-0B66-482E-9E20-7DC892E5683F}" type="slidenum">
              <a:rPr lang="ru-RU" smtClean="0">
                <a:solidFill>
                  <a:prstClr val="black">
                    <a:tint val="75000"/>
                  </a:prstClr>
                </a:solidFill>
              </a:rPr>
              <a:pPr defTabSz="1632844"/>
              <a:t>‹#›</a:t>
            </a:fld>
            <a:endParaRPr lang="ru-RU">
              <a:solidFill>
                <a:prstClr val="black">
                  <a:tint val="75000"/>
                </a:prstClr>
              </a:solidFill>
            </a:endParaRPr>
          </a:p>
        </p:txBody>
      </p:sp>
    </p:spTree>
    <p:extLst>
      <p:ext uri="{BB962C8B-B14F-4D97-AF65-F5344CB8AC3E}">
        <p14:creationId xmlns="" xmlns:p14="http://schemas.microsoft.com/office/powerpoint/2010/main" val="36911749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1632844" rtl="0" eaLnBrk="1" latinLnBrk="0" hangingPunct="1">
        <a:spcBef>
          <a:spcPct val="0"/>
        </a:spcBef>
        <a:buNone/>
        <a:defRPr sz="7900" kern="1200">
          <a:solidFill>
            <a:schemeClr val="tx1"/>
          </a:solidFill>
          <a:latin typeface="+mj-lt"/>
          <a:ea typeface="+mj-ea"/>
          <a:cs typeface="+mj-cs"/>
        </a:defRPr>
      </a:lvl1pPr>
    </p:titleStyle>
    <p:bodyStyle>
      <a:lvl1pPr marL="612317" indent="-612317" algn="l" defTabSz="163284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86" indent="-510264" algn="l" defTabSz="163284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055" indent="-408211" algn="l" defTabSz="163284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477"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899"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321"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743"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165"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587"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39"/>
            <a:ext cx="16459200" cy="6788945"/>
          </a:xfrm>
          <a:prstGeom prst="rect">
            <a:avLst/>
          </a:prstGeom>
        </p:spPr>
        <p:txBody>
          <a:bodyPr vert="horz" lIns="163267" tIns="81642" rIns="163267"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95"/>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269"/>
            <a:fld id="{B9EFD940-84FD-4981-8C79-90B1BC50DD50}" type="datetimeFigureOut">
              <a:rPr lang="ru-RU" smtClean="0">
                <a:solidFill>
                  <a:prstClr val="black">
                    <a:tint val="75000"/>
                  </a:prstClr>
                </a:solidFill>
              </a:rPr>
              <a:pPr defTabSz="1632269"/>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6248400" y="9534595"/>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269"/>
            <a:endParaRPr lang="ru-RU">
              <a:solidFill>
                <a:prstClr val="black">
                  <a:tint val="75000"/>
                </a:prstClr>
              </a:solidFill>
            </a:endParaRPr>
          </a:p>
        </p:txBody>
      </p:sp>
      <p:sp>
        <p:nvSpPr>
          <p:cNvPr id="6" name="Номер слайда 5"/>
          <p:cNvSpPr>
            <a:spLocks noGrp="1"/>
          </p:cNvSpPr>
          <p:nvPr>
            <p:ph type="sldNum" sz="quarter" idx="4"/>
          </p:nvPr>
        </p:nvSpPr>
        <p:spPr>
          <a:xfrm>
            <a:off x="13106400" y="9534595"/>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269"/>
            <a:fld id="{9E317ADD-0B66-482E-9E20-7DC892E5683F}" type="slidenum">
              <a:rPr lang="ru-RU" smtClean="0">
                <a:solidFill>
                  <a:prstClr val="black">
                    <a:tint val="75000"/>
                  </a:prstClr>
                </a:solidFill>
              </a:rPr>
              <a:pPr defTabSz="1632269"/>
              <a:t>‹#›</a:t>
            </a:fld>
            <a:endParaRPr lang="ru-RU">
              <a:solidFill>
                <a:prstClr val="black">
                  <a:tint val="75000"/>
                </a:prstClr>
              </a:solidFill>
            </a:endParaRPr>
          </a:p>
        </p:txBody>
      </p:sp>
    </p:spTree>
    <p:extLst>
      <p:ext uri="{BB962C8B-B14F-4D97-AF65-F5344CB8AC3E}">
        <p14:creationId xmlns="" xmlns:p14="http://schemas.microsoft.com/office/powerpoint/2010/main" val="169288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632269" rtl="0" eaLnBrk="1" latinLnBrk="0" hangingPunct="1">
        <a:spcBef>
          <a:spcPct val="0"/>
        </a:spcBef>
        <a:buNone/>
        <a:defRPr sz="7900" kern="1200">
          <a:solidFill>
            <a:schemeClr val="tx1"/>
          </a:solidFill>
          <a:latin typeface="+mj-lt"/>
          <a:ea typeface="+mj-ea"/>
          <a:cs typeface="+mj-cs"/>
        </a:defRPr>
      </a:lvl1pPr>
    </p:titleStyle>
    <p:bodyStyle>
      <a:lvl1pPr marL="612088" indent="-612088" algn="l" defTabSz="1632269"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193" indent="-510074" algn="l" defTabSz="1632269"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316" indent="-408047" algn="l" defTabSz="1632269"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409" indent="-408047" algn="l" defTabSz="1632269"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2540" indent="-408047" algn="l" defTabSz="1632269"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8678" indent="-408047" algn="l" defTabSz="1632269"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4772" indent="-408047" algn="l" defTabSz="1632269"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0865" indent="-408047" algn="l" defTabSz="1632269"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7041" indent="-408047" algn="l" defTabSz="1632269"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269" rtl="0" eaLnBrk="1" latinLnBrk="0" hangingPunct="1">
        <a:defRPr sz="3200" kern="1200">
          <a:solidFill>
            <a:schemeClr val="tx1"/>
          </a:solidFill>
          <a:latin typeface="+mn-lt"/>
          <a:ea typeface="+mn-ea"/>
          <a:cs typeface="+mn-cs"/>
        </a:defRPr>
      </a:lvl1pPr>
      <a:lvl2pPr marL="816108" algn="l" defTabSz="1632269" rtl="0" eaLnBrk="1" latinLnBrk="0" hangingPunct="1">
        <a:defRPr sz="3200" kern="1200">
          <a:solidFill>
            <a:schemeClr val="tx1"/>
          </a:solidFill>
          <a:latin typeface="+mn-lt"/>
          <a:ea typeface="+mn-ea"/>
          <a:cs typeface="+mn-cs"/>
        </a:defRPr>
      </a:lvl2pPr>
      <a:lvl3pPr marL="1632269" algn="l" defTabSz="1632269" rtl="0" eaLnBrk="1" latinLnBrk="0" hangingPunct="1">
        <a:defRPr sz="3200" kern="1200">
          <a:solidFill>
            <a:schemeClr val="tx1"/>
          </a:solidFill>
          <a:latin typeface="+mn-lt"/>
          <a:ea typeface="+mn-ea"/>
          <a:cs typeface="+mn-cs"/>
        </a:defRPr>
      </a:lvl3pPr>
      <a:lvl4pPr marL="2448363" algn="l" defTabSz="1632269" rtl="0" eaLnBrk="1" latinLnBrk="0" hangingPunct="1">
        <a:defRPr sz="3200" kern="1200">
          <a:solidFill>
            <a:schemeClr val="tx1"/>
          </a:solidFill>
          <a:latin typeface="+mn-lt"/>
          <a:ea typeface="+mn-ea"/>
          <a:cs typeface="+mn-cs"/>
        </a:defRPr>
      </a:lvl4pPr>
      <a:lvl5pPr marL="3264535" algn="l" defTabSz="1632269" rtl="0" eaLnBrk="1" latinLnBrk="0" hangingPunct="1">
        <a:defRPr sz="3200" kern="1200">
          <a:solidFill>
            <a:schemeClr val="tx1"/>
          </a:solidFill>
          <a:latin typeface="+mn-lt"/>
          <a:ea typeface="+mn-ea"/>
          <a:cs typeface="+mn-cs"/>
        </a:defRPr>
      </a:lvl5pPr>
      <a:lvl6pPr marL="4080583" algn="l" defTabSz="1632269" rtl="0" eaLnBrk="1" latinLnBrk="0" hangingPunct="1">
        <a:defRPr sz="3200" kern="1200">
          <a:solidFill>
            <a:schemeClr val="tx1"/>
          </a:solidFill>
          <a:latin typeface="+mn-lt"/>
          <a:ea typeface="+mn-ea"/>
          <a:cs typeface="+mn-cs"/>
        </a:defRPr>
      </a:lvl6pPr>
      <a:lvl7pPr marL="4896725" algn="l" defTabSz="1632269" rtl="0" eaLnBrk="1" latinLnBrk="0" hangingPunct="1">
        <a:defRPr sz="3200" kern="1200">
          <a:solidFill>
            <a:schemeClr val="tx1"/>
          </a:solidFill>
          <a:latin typeface="+mn-lt"/>
          <a:ea typeface="+mn-ea"/>
          <a:cs typeface="+mn-cs"/>
        </a:defRPr>
      </a:lvl7pPr>
      <a:lvl8pPr marL="5712844" algn="l" defTabSz="1632269" rtl="0" eaLnBrk="1" latinLnBrk="0" hangingPunct="1">
        <a:defRPr sz="3200" kern="1200">
          <a:solidFill>
            <a:schemeClr val="tx1"/>
          </a:solidFill>
          <a:latin typeface="+mn-lt"/>
          <a:ea typeface="+mn-ea"/>
          <a:cs typeface="+mn-cs"/>
        </a:defRPr>
      </a:lvl8pPr>
      <a:lvl9pPr marL="6528989" algn="l" defTabSz="1632269"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39"/>
            <a:ext cx="16459200" cy="6788945"/>
          </a:xfrm>
          <a:prstGeom prst="rect">
            <a:avLst/>
          </a:prstGeom>
        </p:spPr>
        <p:txBody>
          <a:bodyPr vert="horz" lIns="163267" tIns="81642" rIns="163267"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86"/>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344"/>
            <a:fld id="{B9EFD940-84FD-4981-8C79-90B1BC50DD50}" type="datetimeFigureOut">
              <a:rPr lang="ru-RU" smtClean="0">
                <a:solidFill>
                  <a:prstClr val="black">
                    <a:tint val="75000"/>
                  </a:prstClr>
                </a:solidFill>
              </a:rPr>
              <a:pPr defTabSz="1632344"/>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6248400" y="9534586"/>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344"/>
            <a:endParaRPr lang="ru-RU">
              <a:solidFill>
                <a:prstClr val="black">
                  <a:tint val="75000"/>
                </a:prstClr>
              </a:solidFill>
            </a:endParaRPr>
          </a:p>
        </p:txBody>
      </p:sp>
      <p:sp>
        <p:nvSpPr>
          <p:cNvPr id="6" name="Номер слайда 5"/>
          <p:cNvSpPr>
            <a:spLocks noGrp="1"/>
          </p:cNvSpPr>
          <p:nvPr>
            <p:ph type="sldNum" sz="quarter" idx="4"/>
          </p:nvPr>
        </p:nvSpPr>
        <p:spPr>
          <a:xfrm>
            <a:off x="13106400" y="9534586"/>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344"/>
            <a:fld id="{9E317ADD-0B66-482E-9E20-7DC892E5683F}" type="slidenum">
              <a:rPr lang="ru-RU" smtClean="0">
                <a:solidFill>
                  <a:prstClr val="black">
                    <a:tint val="75000"/>
                  </a:prstClr>
                </a:solidFill>
              </a:rPr>
              <a:pPr defTabSz="1632344"/>
              <a:t>‹#›</a:t>
            </a:fld>
            <a:endParaRPr lang="ru-RU">
              <a:solidFill>
                <a:prstClr val="black">
                  <a:tint val="75000"/>
                </a:prstClr>
              </a:solidFill>
            </a:endParaRPr>
          </a:p>
        </p:txBody>
      </p:sp>
    </p:spTree>
    <p:extLst>
      <p:ext uri="{BB962C8B-B14F-4D97-AF65-F5344CB8AC3E}">
        <p14:creationId xmlns="" xmlns:p14="http://schemas.microsoft.com/office/powerpoint/2010/main" val="3065825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632344" rtl="0" eaLnBrk="1" latinLnBrk="0" hangingPunct="1">
        <a:spcBef>
          <a:spcPct val="0"/>
        </a:spcBef>
        <a:buNone/>
        <a:defRPr sz="7900" kern="1200">
          <a:solidFill>
            <a:schemeClr val="tx1"/>
          </a:solidFill>
          <a:latin typeface="+mj-lt"/>
          <a:ea typeface="+mj-ea"/>
          <a:cs typeface="+mj-cs"/>
        </a:defRPr>
      </a:lvl1pPr>
    </p:titleStyle>
    <p:bodyStyle>
      <a:lvl1pPr marL="612117" indent="-612117" algn="l" defTabSz="163234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257" indent="-510099" algn="l" defTabSz="163234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412" indent="-408068" algn="l" defTabSz="163234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549"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2717"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8893"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5029"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1165"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7373"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344" rtl="0" eaLnBrk="1" latinLnBrk="0" hangingPunct="1">
        <a:defRPr sz="3200" kern="1200">
          <a:solidFill>
            <a:schemeClr val="tx1"/>
          </a:solidFill>
          <a:latin typeface="+mn-lt"/>
          <a:ea typeface="+mn-ea"/>
          <a:cs typeface="+mn-cs"/>
        </a:defRPr>
      </a:lvl1pPr>
      <a:lvl2pPr marL="816149" algn="l" defTabSz="1632344" rtl="0" eaLnBrk="1" latinLnBrk="0" hangingPunct="1">
        <a:defRPr sz="3200" kern="1200">
          <a:solidFill>
            <a:schemeClr val="tx1"/>
          </a:solidFill>
          <a:latin typeface="+mn-lt"/>
          <a:ea typeface="+mn-ea"/>
          <a:cs typeface="+mn-cs"/>
        </a:defRPr>
      </a:lvl2pPr>
      <a:lvl3pPr marL="1632344" algn="l" defTabSz="1632344" rtl="0" eaLnBrk="1" latinLnBrk="0" hangingPunct="1">
        <a:defRPr sz="3200" kern="1200">
          <a:solidFill>
            <a:schemeClr val="tx1"/>
          </a:solidFill>
          <a:latin typeface="+mn-lt"/>
          <a:ea typeface="+mn-ea"/>
          <a:cs typeface="+mn-cs"/>
        </a:defRPr>
      </a:lvl3pPr>
      <a:lvl4pPr marL="2448480" algn="l" defTabSz="1632344" rtl="0" eaLnBrk="1" latinLnBrk="0" hangingPunct="1">
        <a:defRPr sz="3200" kern="1200">
          <a:solidFill>
            <a:schemeClr val="tx1"/>
          </a:solidFill>
          <a:latin typeface="+mn-lt"/>
          <a:ea typeface="+mn-ea"/>
          <a:cs typeface="+mn-cs"/>
        </a:defRPr>
      </a:lvl4pPr>
      <a:lvl5pPr marL="3264685" algn="l" defTabSz="1632344" rtl="0" eaLnBrk="1" latinLnBrk="0" hangingPunct="1">
        <a:defRPr sz="3200" kern="1200">
          <a:solidFill>
            <a:schemeClr val="tx1"/>
          </a:solidFill>
          <a:latin typeface="+mn-lt"/>
          <a:ea typeface="+mn-ea"/>
          <a:cs typeface="+mn-cs"/>
        </a:defRPr>
      </a:lvl5pPr>
      <a:lvl6pPr marL="4080783" algn="l" defTabSz="1632344" rtl="0" eaLnBrk="1" latinLnBrk="0" hangingPunct="1">
        <a:defRPr sz="3200" kern="1200">
          <a:solidFill>
            <a:schemeClr val="tx1"/>
          </a:solidFill>
          <a:latin typeface="+mn-lt"/>
          <a:ea typeface="+mn-ea"/>
          <a:cs typeface="+mn-cs"/>
        </a:defRPr>
      </a:lvl6pPr>
      <a:lvl7pPr marL="4896961" algn="l" defTabSz="1632344" rtl="0" eaLnBrk="1" latinLnBrk="0" hangingPunct="1">
        <a:defRPr sz="3200" kern="1200">
          <a:solidFill>
            <a:schemeClr val="tx1"/>
          </a:solidFill>
          <a:latin typeface="+mn-lt"/>
          <a:ea typeface="+mn-ea"/>
          <a:cs typeface="+mn-cs"/>
        </a:defRPr>
      </a:lvl7pPr>
      <a:lvl8pPr marL="5713119" algn="l" defTabSz="1632344" rtl="0" eaLnBrk="1" latinLnBrk="0" hangingPunct="1">
        <a:defRPr sz="3200" kern="1200">
          <a:solidFill>
            <a:schemeClr val="tx1"/>
          </a:solidFill>
          <a:latin typeface="+mn-lt"/>
          <a:ea typeface="+mn-ea"/>
          <a:cs typeface="+mn-cs"/>
        </a:defRPr>
      </a:lvl8pPr>
      <a:lvl9pPr marL="6529300" algn="l" defTabSz="1632344"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39"/>
            <a:ext cx="16459200" cy="6788945"/>
          </a:xfrm>
          <a:prstGeom prst="rect">
            <a:avLst/>
          </a:prstGeom>
        </p:spPr>
        <p:txBody>
          <a:bodyPr vert="horz" lIns="163267" tIns="81642" rIns="163267"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81"/>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382"/>
            <a:fld id="{B9EFD940-84FD-4981-8C79-90B1BC50DD50}" type="datetimeFigureOut">
              <a:rPr lang="ru-RU" smtClean="0">
                <a:solidFill>
                  <a:prstClr val="black">
                    <a:tint val="75000"/>
                  </a:prstClr>
                </a:solidFill>
              </a:rPr>
              <a:pPr defTabSz="1632382"/>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6248400" y="9534581"/>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382"/>
            <a:endParaRPr lang="ru-RU">
              <a:solidFill>
                <a:prstClr val="black">
                  <a:tint val="75000"/>
                </a:prstClr>
              </a:solidFill>
            </a:endParaRPr>
          </a:p>
        </p:txBody>
      </p:sp>
      <p:sp>
        <p:nvSpPr>
          <p:cNvPr id="6" name="Номер слайда 5"/>
          <p:cNvSpPr>
            <a:spLocks noGrp="1"/>
          </p:cNvSpPr>
          <p:nvPr>
            <p:ph type="sldNum" sz="quarter" idx="4"/>
          </p:nvPr>
        </p:nvSpPr>
        <p:spPr>
          <a:xfrm>
            <a:off x="13106400" y="9534581"/>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382"/>
            <a:fld id="{9E317ADD-0B66-482E-9E20-7DC892E5683F}" type="slidenum">
              <a:rPr lang="ru-RU" smtClean="0">
                <a:solidFill>
                  <a:prstClr val="black">
                    <a:tint val="75000"/>
                  </a:prstClr>
                </a:solidFill>
              </a:rPr>
              <a:pPr defTabSz="1632382"/>
              <a:t>‹#›</a:t>
            </a:fld>
            <a:endParaRPr lang="ru-RU">
              <a:solidFill>
                <a:prstClr val="black">
                  <a:tint val="75000"/>
                </a:prstClr>
              </a:solidFill>
            </a:endParaRPr>
          </a:p>
        </p:txBody>
      </p:sp>
    </p:spTree>
    <p:extLst>
      <p:ext uri="{BB962C8B-B14F-4D97-AF65-F5344CB8AC3E}">
        <p14:creationId xmlns="" xmlns:p14="http://schemas.microsoft.com/office/powerpoint/2010/main" val="33798503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632382" rtl="0" eaLnBrk="1" latinLnBrk="0" hangingPunct="1">
        <a:spcBef>
          <a:spcPct val="0"/>
        </a:spcBef>
        <a:buNone/>
        <a:defRPr sz="7900" kern="1200">
          <a:solidFill>
            <a:schemeClr val="tx1"/>
          </a:solidFill>
          <a:latin typeface="+mj-lt"/>
          <a:ea typeface="+mj-ea"/>
          <a:cs typeface="+mj-cs"/>
        </a:defRPr>
      </a:lvl1pPr>
    </p:titleStyle>
    <p:bodyStyle>
      <a:lvl1pPr marL="612133" indent="-612133" algn="l" defTabSz="1632382"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289" indent="-510112" algn="l" defTabSz="1632382"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460" indent="-408079" algn="l" defTabSz="1632382"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618" indent="-408079" algn="l" defTabSz="1632382"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2806" indent="-408079" algn="l" defTabSz="1632382"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9000" indent="-408079" algn="l" defTabSz="163238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5158" indent="-408079" algn="l" defTabSz="163238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1315" indent="-408079" algn="l" defTabSz="163238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7539" indent="-408079" algn="l" defTabSz="1632382"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382" rtl="0" eaLnBrk="1" latinLnBrk="0" hangingPunct="1">
        <a:defRPr sz="3200" kern="1200">
          <a:solidFill>
            <a:schemeClr val="tx1"/>
          </a:solidFill>
          <a:latin typeface="+mn-lt"/>
          <a:ea typeface="+mn-ea"/>
          <a:cs typeface="+mn-cs"/>
        </a:defRPr>
      </a:lvl1pPr>
      <a:lvl2pPr marL="816170" algn="l" defTabSz="1632382" rtl="0" eaLnBrk="1" latinLnBrk="0" hangingPunct="1">
        <a:defRPr sz="3200" kern="1200">
          <a:solidFill>
            <a:schemeClr val="tx1"/>
          </a:solidFill>
          <a:latin typeface="+mn-lt"/>
          <a:ea typeface="+mn-ea"/>
          <a:cs typeface="+mn-cs"/>
        </a:defRPr>
      </a:lvl2pPr>
      <a:lvl3pPr marL="1632382" algn="l" defTabSz="1632382" rtl="0" eaLnBrk="1" latinLnBrk="0" hangingPunct="1">
        <a:defRPr sz="3200" kern="1200">
          <a:solidFill>
            <a:schemeClr val="tx1"/>
          </a:solidFill>
          <a:latin typeface="+mn-lt"/>
          <a:ea typeface="+mn-ea"/>
          <a:cs typeface="+mn-cs"/>
        </a:defRPr>
      </a:lvl3pPr>
      <a:lvl4pPr marL="2448539" algn="l" defTabSz="1632382" rtl="0" eaLnBrk="1" latinLnBrk="0" hangingPunct="1">
        <a:defRPr sz="3200" kern="1200">
          <a:solidFill>
            <a:schemeClr val="tx1"/>
          </a:solidFill>
          <a:latin typeface="+mn-lt"/>
          <a:ea typeface="+mn-ea"/>
          <a:cs typeface="+mn-cs"/>
        </a:defRPr>
      </a:lvl4pPr>
      <a:lvl5pPr marL="3264760" algn="l" defTabSz="1632382" rtl="0" eaLnBrk="1" latinLnBrk="0" hangingPunct="1">
        <a:defRPr sz="3200" kern="1200">
          <a:solidFill>
            <a:schemeClr val="tx1"/>
          </a:solidFill>
          <a:latin typeface="+mn-lt"/>
          <a:ea typeface="+mn-ea"/>
          <a:cs typeface="+mn-cs"/>
        </a:defRPr>
      </a:lvl5pPr>
      <a:lvl6pPr marL="4080883" algn="l" defTabSz="1632382" rtl="0" eaLnBrk="1" latinLnBrk="0" hangingPunct="1">
        <a:defRPr sz="3200" kern="1200">
          <a:solidFill>
            <a:schemeClr val="tx1"/>
          </a:solidFill>
          <a:latin typeface="+mn-lt"/>
          <a:ea typeface="+mn-ea"/>
          <a:cs typeface="+mn-cs"/>
        </a:defRPr>
      </a:lvl6pPr>
      <a:lvl7pPr marL="4897079" algn="l" defTabSz="1632382" rtl="0" eaLnBrk="1" latinLnBrk="0" hangingPunct="1">
        <a:defRPr sz="3200" kern="1200">
          <a:solidFill>
            <a:schemeClr val="tx1"/>
          </a:solidFill>
          <a:latin typeface="+mn-lt"/>
          <a:ea typeface="+mn-ea"/>
          <a:cs typeface="+mn-cs"/>
        </a:defRPr>
      </a:lvl7pPr>
      <a:lvl8pPr marL="5713258" algn="l" defTabSz="1632382" rtl="0" eaLnBrk="1" latinLnBrk="0" hangingPunct="1">
        <a:defRPr sz="3200" kern="1200">
          <a:solidFill>
            <a:schemeClr val="tx1"/>
          </a:solidFill>
          <a:latin typeface="+mn-lt"/>
          <a:ea typeface="+mn-ea"/>
          <a:cs typeface="+mn-cs"/>
        </a:defRPr>
      </a:lvl8pPr>
      <a:lvl9pPr marL="6529455" algn="l" defTabSz="1632382" rtl="0"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39"/>
            <a:ext cx="16459200" cy="6788945"/>
          </a:xfrm>
          <a:prstGeom prst="rect">
            <a:avLst/>
          </a:prstGeom>
        </p:spPr>
        <p:txBody>
          <a:bodyPr vert="horz" lIns="163267" tIns="81642" rIns="163267"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77"/>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419"/>
            <a:fld id="{B9EFD940-84FD-4981-8C79-90B1BC50DD50}" type="datetimeFigureOut">
              <a:rPr lang="ru-RU" smtClean="0">
                <a:solidFill>
                  <a:prstClr val="black">
                    <a:tint val="75000"/>
                  </a:prstClr>
                </a:solidFill>
              </a:rPr>
              <a:pPr defTabSz="1632419"/>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6248400" y="9534577"/>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419"/>
            <a:endParaRPr lang="ru-RU">
              <a:solidFill>
                <a:prstClr val="black">
                  <a:tint val="75000"/>
                </a:prstClr>
              </a:solidFill>
            </a:endParaRPr>
          </a:p>
        </p:txBody>
      </p:sp>
      <p:sp>
        <p:nvSpPr>
          <p:cNvPr id="6" name="Номер слайда 5"/>
          <p:cNvSpPr>
            <a:spLocks noGrp="1"/>
          </p:cNvSpPr>
          <p:nvPr>
            <p:ph type="sldNum" sz="quarter" idx="4"/>
          </p:nvPr>
        </p:nvSpPr>
        <p:spPr>
          <a:xfrm>
            <a:off x="13106400" y="9534577"/>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419"/>
            <a:fld id="{9E317ADD-0B66-482E-9E20-7DC892E5683F}" type="slidenum">
              <a:rPr lang="ru-RU" smtClean="0">
                <a:solidFill>
                  <a:prstClr val="black">
                    <a:tint val="75000"/>
                  </a:prstClr>
                </a:solidFill>
              </a:rPr>
              <a:pPr defTabSz="1632419"/>
              <a:t>‹#›</a:t>
            </a:fld>
            <a:endParaRPr lang="ru-RU">
              <a:solidFill>
                <a:prstClr val="black">
                  <a:tint val="75000"/>
                </a:prstClr>
              </a:solidFill>
            </a:endParaRPr>
          </a:p>
        </p:txBody>
      </p:sp>
    </p:spTree>
    <p:extLst>
      <p:ext uri="{BB962C8B-B14F-4D97-AF65-F5344CB8AC3E}">
        <p14:creationId xmlns="" xmlns:p14="http://schemas.microsoft.com/office/powerpoint/2010/main" val="28829931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632419" rtl="0" eaLnBrk="1" latinLnBrk="0" hangingPunct="1">
        <a:spcBef>
          <a:spcPct val="0"/>
        </a:spcBef>
        <a:buNone/>
        <a:defRPr sz="7900" kern="1200">
          <a:solidFill>
            <a:schemeClr val="tx1"/>
          </a:solidFill>
          <a:latin typeface="+mj-lt"/>
          <a:ea typeface="+mj-ea"/>
          <a:cs typeface="+mj-cs"/>
        </a:defRPr>
      </a:lvl1pPr>
    </p:titleStyle>
    <p:bodyStyle>
      <a:lvl1pPr marL="612147" indent="-612147" algn="l" defTabSz="1632419"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322" indent="-510124" algn="l" defTabSz="1632419"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509" indent="-408090" algn="l" defTabSz="1632419"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688" indent="-408090" algn="l" defTabSz="1632419"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2894" indent="-408090" algn="l" defTabSz="1632419"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9107" indent="-408090" algn="l" defTabSz="1632419"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5286" indent="-408090" algn="l" defTabSz="1632419"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1465" indent="-408090" algn="l" defTabSz="1632419"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7705" indent="-408090" algn="l" defTabSz="1632419"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419" rtl="0" eaLnBrk="1" latinLnBrk="0" hangingPunct="1">
        <a:defRPr sz="3200" kern="1200">
          <a:solidFill>
            <a:schemeClr val="tx1"/>
          </a:solidFill>
          <a:latin typeface="+mn-lt"/>
          <a:ea typeface="+mn-ea"/>
          <a:cs typeface="+mn-cs"/>
        </a:defRPr>
      </a:lvl1pPr>
      <a:lvl2pPr marL="816190" algn="l" defTabSz="1632419" rtl="0" eaLnBrk="1" latinLnBrk="0" hangingPunct="1">
        <a:defRPr sz="3200" kern="1200">
          <a:solidFill>
            <a:schemeClr val="tx1"/>
          </a:solidFill>
          <a:latin typeface="+mn-lt"/>
          <a:ea typeface="+mn-ea"/>
          <a:cs typeface="+mn-cs"/>
        </a:defRPr>
      </a:lvl2pPr>
      <a:lvl3pPr marL="1632419" algn="l" defTabSz="1632419" rtl="0" eaLnBrk="1" latinLnBrk="0" hangingPunct="1">
        <a:defRPr sz="3200" kern="1200">
          <a:solidFill>
            <a:schemeClr val="tx1"/>
          </a:solidFill>
          <a:latin typeface="+mn-lt"/>
          <a:ea typeface="+mn-ea"/>
          <a:cs typeface="+mn-cs"/>
        </a:defRPr>
      </a:lvl3pPr>
      <a:lvl4pPr marL="2448598" algn="l" defTabSz="1632419" rtl="0" eaLnBrk="1" latinLnBrk="0" hangingPunct="1">
        <a:defRPr sz="3200" kern="1200">
          <a:solidFill>
            <a:schemeClr val="tx1"/>
          </a:solidFill>
          <a:latin typeface="+mn-lt"/>
          <a:ea typeface="+mn-ea"/>
          <a:cs typeface="+mn-cs"/>
        </a:defRPr>
      </a:lvl4pPr>
      <a:lvl5pPr marL="3264835" algn="l" defTabSz="1632419" rtl="0" eaLnBrk="1" latinLnBrk="0" hangingPunct="1">
        <a:defRPr sz="3200" kern="1200">
          <a:solidFill>
            <a:schemeClr val="tx1"/>
          </a:solidFill>
          <a:latin typeface="+mn-lt"/>
          <a:ea typeface="+mn-ea"/>
          <a:cs typeface="+mn-cs"/>
        </a:defRPr>
      </a:lvl5pPr>
      <a:lvl6pPr marL="4080983" algn="l" defTabSz="1632419" rtl="0" eaLnBrk="1" latinLnBrk="0" hangingPunct="1">
        <a:defRPr sz="3200" kern="1200">
          <a:solidFill>
            <a:schemeClr val="tx1"/>
          </a:solidFill>
          <a:latin typeface="+mn-lt"/>
          <a:ea typeface="+mn-ea"/>
          <a:cs typeface="+mn-cs"/>
        </a:defRPr>
      </a:lvl6pPr>
      <a:lvl7pPr marL="4897197" algn="l" defTabSz="1632419" rtl="0" eaLnBrk="1" latinLnBrk="0" hangingPunct="1">
        <a:defRPr sz="3200" kern="1200">
          <a:solidFill>
            <a:schemeClr val="tx1"/>
          </a:solidFill>
          <a:latin typeface="+mn-lt"/>
          <a:ea typeface="+mn-ea"/>
          <a:cs typeface="+mn-cs"/>
        </a:defRPr>
      </a:lvl7pPr>
      <a:lvl8pPr marL="5713394" algn="l" defTabSz="1632419" rtl="0" eaLnBrk="1" latinLnBrk="0" hangingPunct="1">
        <a:defRPr sz="3200" kern="1200">
          <a:solidFill>
            <a:schemeClr val="tx1"/>
          </a:solidFill>
          <a:latin typeface="+mn-lt"/>
          <a:ea typeface="+mn-ea"/>
          <a:cs typeface="+mn-cs"/>
        </a:defRPr>
      </a:lvl8pPr>
      <a:lvl9pPr marL="6529612" algn="l" defTabSz="1632419"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39"/>
            <a:ext cx="16459200" cy="6788945"/>
          </a:xfrm>
          <a:prstGeom prst="rect">
            <a:avLst/>
          </a:prstGeom>
        </p:spPr>
        <p:txBody>
          <a:bodyPr vert="horz" lIns="163267" tIns="81642" rIns="163267"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69"/>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482"/>
            <a:fld id="{B9EFD940-84FD-4981-8C79-90B1BC50DD50}" type="datetimeFigureOut">
              <a:rPr lang="ru-RU" smtClean="0">
                <a:solidFill>
                  <a:prstClr val="black">
                    <a:tint val="75000"/>
                  </a:prstClr>
                </a:solidFill>
              </a:rPr>
              <a:pPr defTabSz="1632482"/>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6248400" y="9534569"/>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482"/>
            <a:endParaRPr lang="ru-RU">
              <a:solidFill>
                <a:prstClr val="black">
                  <a:tint val="75000"/>
                </a:prstClr>
              </a:solidFill>
            </a:endParaRPr>
          </a:p>
        </p:txBody>
      </p:sp>
      <p:sp>
        <p:nvSpPr>
          <p:cNvPr id="6" name="Номер слайда 5"/>
          <p:cNvSpPr>
            <a:spLocks noGrp="1"/>
          </p:cNvSpPr>
          <p:nvPr>
            <p:ph type="sldNum" sz="quarter" idx="4"/>
          </p:nvPr>
        </p:nvSpPr>
        <p:spPr>
          <a:xfrm>
            <a:off x="13106400" y="9534569"/>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482"/>
            <a:fld id="{9E317ADD-0B66-482E-9E20-7DC892E5683F}" type="slidenum">
              <a:rPr lang="ru-RU" smtClean="0">
                <a:solidFill>
                  <a:prstClr val="black">
                    <a:tint val="75000"/>
                  </a:prstClr>
                </a:solidFill>
              </a:rPr>
              <a:pPr defTabSz="1632482"/>
              <a:t>‹#›</a:t>
            </a:fld>
            <a:endParaRPr lang="ru-RU">
              <a:solidFill>
                <a:prstClr val="black">
                  <a:tint val="75000"/>
                </a:prstClr>
              </a:solidFill>
            </a:endParaRPr>
          </a:p>
        </p:txBody>
      </p:sp>
    </p:spTree>
    <p:extLst>
      <p:ext uri="{BB962C8B-B14F-4D97-AF65-F5344CB8AC3E}">
        <p14:creationId xmlns="" xmlns:p14="http://schemas.microsoft.com/office/powerpoint/2010/main" val="11062592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632482" rtl="0" eaLnBrk="1" latinLnBrk="0" hangingPunct="1">
        <a:spcBef>
          <a:spcPct val="0"/>
        </a:spcBef>
        <a:buNone/>
        <a:defRPr sz="7900" kern="1200">
          <a:solidFill>
            <a:schemeClr val="tx1"/>
          </a:solidFill>
          <a:latin typeface="+mj-lt"/>
          <a:ea typeface="+mj-ea"/>
          <a:cs typeface="+mj-cs"/>
        </a:defRPr>
      </a:lvl1pPr>
    </p:titleStyle>
    <p:bodyStyle>
      <a:lvl1pPr marL="612172" indent="-612172" algn="l" defTabSz="1632482"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375" indent="-510144" algn="l" defTabSz="1632482"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589" indent="-408107" algn="l" defTabSz="1632482"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804" indent="-408107" algn="l" defTabSz="1632482"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042" indent="-408107" algn="l" defTabSz="1632482"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9286" indent="-408107" algn="l" defTabSz="163248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5500" indent="-408107" algn="l" defTabSz="163248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1715" indent="-408107" algn="l" defTabSz="163248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7982" indent="-408107" algn="l" defTabSz="1632482"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482" rtl="0" eaLnBrk="1" latinLnBrk="0" hangingPunct="1">
        <a:defRPr sz="3200" kern="1200">
          <a:solidFill>
            <a:schemeClr val="tx1"/>
          </a:solidFill>
          <a:latin typeface="+mn-lt"/>
          <a:ea typeface="+mn-ea"/>
          <a:cs typeface="+mn-cs"/>
        </a:defRPr>
      </a:lvl1pPr>
      <a:lvl2pPr marL="816224" algn="l" defTabSz="1632482" rtl="0" eaLnBrk="1" latinLnBrk="0" hangingPunct="1">
        <a:defRPr sz="3200" kern="1200">
          <a:solidFill>
            <a:schemeClr val="tx1"/>
          </a:solidFill>
          <a:latin typeface="+mn-lt"/>
          <a:ea typeface="+mn-ea"/>
          <a:cs typeface="+mn-cs"/>
        </a:defRPr>
      </a:lvl2pPr>
      <a:lvl3pPr marL="1632482" algn="l" defTabSz="1632482" rtl="0" eaLnBrk="1" latinLnBrk="0" hangingPunct="1">
        <a:defRPr sz="3200" kern="1200">
          <a:solidFill>
            <a:schemeClr val="tx1"/>
          </a:solidFill>
          <a:latin typeface="+mn-lt"/>
          <a:ea typeface="+mn-ea"/>
          <a:cs typeface="+mn-cs"/>
        </a:defRPr>
      </a:lvl3pPr>
      <a:lvl4pPr marL="2448696" algn="l" defTabSz="1632482" rtl="0" eaLnBrk="1" latinLnBrk="0" hangingPunct="1">
        <a:defRPr sz="3200" kern="1200">
          <a:solidFill>
            <a:schemeClr val="tx1"/>
          </a:solidFill>
          <a:latin typeface="+mn-lt"/>
          <a:ea typeface="+mn-ea"/>
          <a:cs typeface="+mn-cs"/>
        </a:defRPr>
      </a:lvl4pPr>
      <a:lvl5pPr marL="3264960" algn="l" defTabSz="1632482" rtl="0" eaLnBrk="1" latinLnBrk="0" hangingPunct="1">
        <a:defRPr sz="3200" kern="1200">
          <a:solidFill>
            <a:schemeClr val="tx1"/>
          </a:solidFill>
          <a:latin typeface="+mn-lt"/>
          <a:ea typeface="+mn-ea"/>
          <a:cs typeface="+mn-cs"/>
        </a:defRPr>
      </a:lvl5pPr>
      <a:lvl6pPr marL="4081149" algn="l" defTabSz="1632482" rtl="0" eaLnBrk="1" latinLnBrk="0" hangingPunct="1">
        <a:defRPr sz="3200" kern="1200">
          <a:solidFill>
            <a:schemeClr val="tx1"/>
          </a:solidFill>
          <a:latin typeface="+mn-lt"/>
          <a:ea typeface="+mn-ea"/>
          <a:cs typeface="+mn-cs"/>
        </a:defRPr>
      </a:lvl6pPr>
      <a:lvl7pPr marL="4897393" algn="l" defTabSz="1632482" rtl="0" eaLnBrk="1" latinLnBrk="0" hangingPunct="1">
        <a:defRPr sz="3200" kern="1200">
          <a:solidFill>
            <a:schemeClr val="tx1"/>
          </a:solidFill>
          <a:latin typeface="+mn-lt"/>
          <a:ea typeface="+mn-ea"/>
          <a:cs typeface="+mn-cs"/>
        </a:defRPr>
      </a:lvl7pPr>
      <a:lvl8pPr marL="5713624" algn="l" defTabSz="1632482" rtl="0" eaLnBrk="1" latinLnBrk="0" hangingPunct="1">
        <a:defRPr sz="3200" kern="1200">
          <a:solidFill>
            <a:schemeClr val="tx1"/>
          </a:solidFill>
          <a:latin typeface="+mn-lt"/>
          <a:ea typeface="+mn-ea"/>
          <a:cs typeface="+mn-cs"/>
        </a:defRPr>
      </a:lvl8pPr>
      <a:lvl9pPr marL="6529871" algn="l" defTabSz="1632482" rtl="0" eaLnBrk="1" latinLnBrk="0" hangingPunct="1">
        <a:defRPr sz="3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35"/>
            <a:ext cx="16459200" cy="6788945"/>
          </a:xfrm>
          <a:prstGeom prst="rect">
            <a:avLst/>
          </a:prstGeom>
        </p:spPr>
        <p:txBody>
          <a:bodyPr vert="horz" lIns="163267" tIns="81642" rIns="163267"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60"/>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557"/>
            <a:fld id="{B9EFD940-84FD-4981-8C79-90B1BC50DD50}" type="datetimeFigureOut">
              <a:rPr lang="ru-RU" smtClean="0">
                <a:solidFill>
                  <a:prstClr val="black">
                    <a:tint val="75000"/>
                  </a:prstClr>
                </a:solidFill>
              </a:rPr>
              <a:pPr defTabSz="1632557"/>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6248400" y="9534560"/>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557"/>
            <a:endParaRPr lang="ru-RU">
              <a:solidFill>
                <a:prstClr val="black">
                  <a:tint val="75000"/>
                </a:prstClr>
              </a:solidFill>
            </a:endParaRPr>
          </a:p>
        </p:txBody>
      </p:sp>
      <p:sp>
        <p:nvSpPr>
          <p:cNvPr id="6" name="Номер слайда 5"/>
          <p:cNvSpPr>
            <a:spLocks noGrp="1"/>
          </p:cNvSpPr>
          <p:nvPr>
            <p:ph type="sldNum" sz="quarter" idx="4"/>
          </p:nvPr>
        </p:nvSpPr>
        <p:spPr>
          <a:xfrm>
            <a:off x="13106400" y="9534560"/>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557"/>
            <a:fld id="{9E317ADD-0B66-482E-9E20-7DC892E5683F}" type="slidenum">
              <a:rPr lang="ru-RU" smtClean="0">
                <a:solidFill>
                  <a:prstClr val="black">
                    <a:tint val="75000"/>
                  </a:prstClr>
                </a:solidFill>
              </a:rPr>
              <a:pPr defTabSz="1632557"/>
              <a:t>‹#›</a:t>
            </a:fld>
            <a:endParaRPr lang="ru-RU">
              <a:solidFill>
                <a:prstClr val="black">
                  <a:tint val="75000"/>
                </a:prstClr>
              </a:solidFill>
            </a:endParaRPr>
          </a:p>
        </p:txBody>
      </p:sp>
    </p:spTree>
    <p:extLst>
      <p:ext uri="{BB962C8B-B14F-4D97-AF65-F5344CB8AC3E}">
        <p14:creationId xmlns="" xmlns:p14="http://schemas.microsoft.com/office/powerpoint/2010/main" val="11880002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632557" rtl="0" eaLnBrk="1" latinLnBrk="0" hangingPunct="1">
        <a:spcBef>
          <a:spcPct val="0"/>
        </a:spcBef>
        <a:buNone/>
        <a:defRPr sz="7900" kern="1200">
          <a:solidFill>
            <a:schemeClr val="tx1"/>
          </a:solidFill>
          <a:latin typeface="+mj-lt"/>
          <a:ea typeface="+mj-ea"/>
          <a:cs typeface="+mj-cs"/>
        </a:defRPr>
      </a:lvl1pPr>
    </p:titleStyle>
    <p:bodyStyle>
      <a:lvl1pPr marL="612202" indent="-612202" algn="l" defTabSz="1632557"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439" indent="-510169" algn="l" defTabSz="1632557"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685" indent="-408129" algn="l" defTabSz="1632557"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943"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219"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9500"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5758"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2015"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8314"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557" rtl="0" eaLnBrk="1" latinLnBrk="0" hangingPunct="1">
        <a:defRPr sz="3200" kern="1200">
          <a:solidFill>
            <a:schemeClr val="tx1"/>
          </a:solidFill>
          <a:latin typeface="+mn-lt"/>
          <a:ea typeface="+mn-ea"/>
          <a:cs typeface="+mn-cs"/>
        </a:defRPr>
      </a:lvl1pPr>
      <a:lvl2pPr marL="816265" algn="l" defTabSz="1632557" rtl="0" eaLnBrk="1" latinLnBrk="0" hangingPunct="1">
        <a:defRPr sz="3200" kern="1200">
          <a:solidFill>
            <a:schemeClr val="tx1"/>
          </a:solidFill>
          <a:latin typeface="+mn-lt"/>
          <a:ea typeface="+mn-ea"/>
          <a:cs typeface="+mn-cs"/>
        </a:defRPr>
      </a:lvl2pPr>
      <a:lvl3pPr marL="1632557" algn="l" defTabSz="1632557" rtl="0" eaLnBrk="1" latinLnBrk="0" hangingPunct="1">
        <a:defRPr sz="3200" kern="1200">
          <a:solidFill>
            <a:schemeClr val="tx1"/>
          </a:solidFill>
          <a:latin typeface="+mn-lt"/>
          <a:ea typeface="+mn-ea"/>
          <a:cs typeface="+mn-cs"/>
        </a:defRPr>
      </a:lvl3pPr>
      <a:lvl4pPr marL="2448814" algn="l" defTabSz="1632557" rtl="0" eaLnBrk="1" latinLnBrk="0" hangingPunct="1">
        <a:defRPr sz="3200" kern="1200">
          <a:solidFill>
            <a:schemeClr val="tx1"/>
          </a:solidFill>
          <a:latin typeface="+mn-lt"/>
          <a:ea typeface="+mn-ea"/>
          <a:cs typeface="+mn-cs"/>
        </a:defRPr>
      </a:lvl4pPr>
      <a:lvl5pPr marL="3265110" algn="l" defTabSz="1632557" rtl="0" eaLnBrk="1" latinLnBrk="0" hangingPunct="1">
        <a:defRPr sz="3200" kern="1200">
          <a:solidFill>
            <a:schemeClr val="tx1"/>
          </a:solidFill>
          <a:latin typeface="+mn-lt"/>
          <a:ea typeface="+mn-ea"/>
          <a:cs typeface="+mn-cs"/>
        </a:defRPr>
      </a:lvl5pPr>
      <a:lvl6pPr marL="4081349" algn="l" defTabSz="1632557" rtl="0" eaLnBrk="1" latinLnBrk="0" hangingPunct="1">
        <a:defRPr sz="3200" kern="1200">
          <a:solidFill>
            <a:schemeClr val="tx1"/>
          </a:solidFill>
          <a:latin typeface="+mn-lt"/>
          <a:ea typeface="+mn-ea"/>
          <a:cs typeface="+mn-cs"/>
        </a:defRPr>
      </a:lvl6pPr>
      <a:lvl7pPr marL="4897629" algn="l" defTabSz="1632557" rtl="0" eaLnBrk="1" latinLnBrk="0" hangingPunct="1">
        <a:defRPr sz="3200" kern="1200">
          <a:solidFill>
            <a:schemeClr val="tx1"/>
          </a:solidFill>
          <a:latin typeface="+mn-lt"/>
          <a:ea typeface="+mn-ea"/>
          <a:cs typeface="+mn-cs"/>
        </a:defRPr>
      </a:lvl7pPr>
      <a:lvl8pPr marL="5713899" algn="l" defTabSz="1632557" rtl="0" eaLnBrk="1" latinLnBrk="0" hangingPunct="1">
        <a:defRPr sz="3200" kern="1200">
          <a:solidFill>
            <a:schemeClr val="tx1"/>
          </a:solidFill>
          <a:latin typeface="+mn-lt"/>
          <a:ea typeface="+mn-ea"/>
          <a:cs typeface="+mn-cs"/>
        </a:defRPr>
      </a:lvl8pPr>
      <a:lvl9pPr marL="6530183" algn="l" defTabSz="1632557" rtl="0" eaLnBrk="1" latinLnBrk="0" hangingPunct="1">
        <a:defRPr sz="3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25"/>
            <a:ext cx="16459200" cy="6788945"/>
          </a:xfrm>
          <a:prstGeom prst="rect">
            <a:avLst/>
          </a:prstGeom>
        </p:spPr>
        <p:txBody>
          <a:bodyPr vert="horz" lIns="163267" tIns="81642" rIns="163267"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50"/>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644"/>
            <a:fld id="{B9EFD940-84FD-4981-8C79-90B1BC50DD50}" type="datetimeFigureOut">
              <a:rPr lang="ru-RU" smtClean="0">
                <a:solidFill>
                  <a:prstClr val="black">
                    <a:tint val="75000"/>
                  </a:prstClr>
                </a:solidFill>
              </a:rPr>
              <a:pPr defTabSz="1632644"/>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6248400" y="9534550"/>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644"/>
            <a:endParaRPr lang="ru-RU">
              <a:solidFill>
                <a:prstClr val="black">
                  <a:tint val="75000"/>
                </a:prstClr>
              </a:solidFill>
            </a:endParaRPr>
          </a:p>
        </p:txBody>
      </p:sp>
      <p:sp>
        <p:nvSpPr>
          <p:cNvPr id="6" name="Номер слайда 5"/>
          <p:cNvSpPr>
            <a:spLocks noGrp="1"/>
          </p:cNvSpPr>
          <p:nvPr>
            <p:ph type="sldNum" sz="quarter" idx="4"/>
          </p:nvPr>
        </p:nvSpPr>
        <p:spPr>
          <a:xfrm>
            <a:off x="13106400" y="9534550"/>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644"/>
            <a:fld id="{9E317ADD-0B66-482E-9E20-7DC892E5683F}" type="slidenum">
              <a:rPr lang="ru-RU" smtClean="0">
                <a:solidFill>
                  <a:prstClr val="black">
                    <a:tint val="75000"/>
                  </a:prstClr>
                </a:solidFill>
              </a:rPr>
              <a:pPr defTabSz="1632644"/>
              <a:t>‹#›</a:t>
            </a:fld>
            <a:endParaRPr lang="ru-RU">
              <a:solidFill>
                <a:prstClr val="black">
                  <a:tint val="75000"/>
                </a:prstClr>
              </a:solidFill>
            </a:endParaRPr>
          </a:p>
        </p:txBody>
      </p:sp>
    </p:spTree>
    <p:extLst>
      <p:ext uri="{BB962C8B-B14F-4D97-AF65-F5344CB8AC3E}">
        <p14:creationId xmlns="" xmlns:p14="http://schemas.microsoft.com/office/powerpoint/2010/main" val="2725038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632644" rtl="0" eaLnBrk="1" latinLnBrk="0" hangingPunct="1">
        <a:spcBef>
          <a:spcPct val="0"/>
        </a:spcBef>
        <a:buNone/>
        <a:defRPr sz="7900" kern="1200">
          <a:solidFill>
            <a:schemeClr val="tx1"/>
          </a:solidFill>
          <a:latin typeface="+mj-lt"/>
          <a:ea typeface="+mj-ea"/>
          <a:cs typeface="+mj-cs"/>
        </a:defRPr>
      </a:lvl1pPr>
    </p:titleStyle>
    <p:bodyStyle>
      <a:lvl1pPr marL="612238" indent="-612238" algn="l" defTabSz="163264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514" indent="-510199" algn="l" defTabSz="163264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798" indent="-408154" algn="l" defTabSz="163264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106"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426"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9750"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058"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2365"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8702"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644" rtl="0" eaLnBrk="1" latinLnBrk="0" hangingPunct="1">
        <a:defRPr sz="3200" kern="1200">
          <a:solidFill>
            <a:schemeClr val="tx1"/>
          </a:solidFill>
          <a:latin typeface="+mn-lt"/>
          <a:ea typeface="+mn-ea"/>
          <a:cs typeface="+mn-cs"/>
        </a:defRPr>
      </a:lvl1pPr>
      <a:lvl2pPr marL="816313" algn="l" defTabSz="1632644" rtl="0" eaLnBrk="1" latinLnBrk="0" hangingPunct="1">
        <a:defRPr sz="3200" kern="1200">
          <a:solidFill>
            <a:schemeClr val="tx1"/>
          </a:solidFill>
          <a:latin typeface="+mn-lt"/>
          <a:ea typeface="+mn-ea"/>
          <a:cs typeface="+mn-cs"/>
        </a:defRPr>
      </a:lvl2pPr>
      <a:lvl3pPr marL="1632644" algn="l" defTabSz="1632644" rtl="0" eaLnBrk="1" latinLnBrk="0" hangingPunct="1">
        <a:defRPr sz="3200" kern="1200">
          <a:solidFill>
            <a:schemeClr val="tx1"/>
          </a:solidFill>
          <a:latin typeface="+mn-lt"/>
          <a:ea typeface="+mn-ea"/>
          <a:cs typeface="+mn-cs"/>
        </a:defRPr>
      </a:lvl3pPr>
      <a:lvl4pPr marL="2448952" algn="l" defTabSz="1632644" rtl="0" eaLnBrk="1" latinLnBrk="0" hangingPunct="1">
        <a:defRPr sz="3200" kern="1200">
          <a:solidFill>
            <a:schemeClr val="tx1"/>
          </a:solidFill>
          <a:latin typeface="+mn-lt"/>
          <a:ea typeface="+mn-ea"/>
          <a:cs typeface="+mn-cs"/>
        </a:defRPr>
      </a:lvl4pPr>
      <a:lvl5pPr marL="3265285" algn="l" defTabSz="1632644" rtl="0" eaLnBrk="1" latinLnBrk="0" hangingPunct="1">
        <a:defRPr sz="3200" kern="1200">
          <a:solidFill>
            <a:schemeClr val="tx1"/>
          </a:solidFill>
          <a:latin typeface="+mn-lt"/>
          <a:ea typeface="+mn-ea"/>
          <a:cs typeface="+mn-cs"/>
        </a:defRPr>
      </a:lvl5pPr>
      <a:lvl6pPr marL="4081583" algn="l" defTabSz="1632644" rtl="0" eaLnBrk="1" latinLnBrk="0" hangingPunct="1">
        <a:defRPr sz="3200" kern="1200">
          <a:solidFill>
            <a:schemeClr val="tx1"/>
          </a:solidFill>
          <a:latin typeface="+mn-lt"/>
          <a:ea typeface="+mn-ea"/>
          <a:cs typeface="+mn-cs"/>
        </a:defRPr>
      </a:lvl6pPr>
      <a:lvl7pPr marL="4897904" algn="l" defTabSz="1632644" rtl="0" eaLnBrk="1" latinLnBrk="0" hangingPunct="1">
        <a:defRPr sz="3200" kern="1200">
          <a:solidFill>
            <a:schemeClr val="tx1"/>
          </a:solidFill>
          <a:latin typeface="+mn-lt"/>
          <a:ea typeface="+mn-ea"/>
          <a:cs typeface="+mn-cs"/>
        </a:defRPr>
      </a:lvl7pPr>
      <a:lvl8pPr marL="5714219" algn="l" defTabSz="1632644" rtl="0" eaLnBrk="1" latinLnBrk="0" hangingPunct="1">
        <a:defRPr sz="3200" kern="1200">
          <a:solidFill>
            <a:schemeClr val="tx1"/>
          </a:solidFill>
          <a:latin typeface="+mn-lt"/>
          <a:ea typeface="+mn-ea"/>
          <a:cs typeface="+mn-cs"/>
        </a:defRPr>
      </a:lvl8pPr>
      <a:lvl9pPr marL="6530546" algn="l" defTabSz="1632644" rtl="0" eaLnBrk="1" latinLnBrk="0" hangingPunct="1">
        <a:defRPr sz="3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1714500"/>
          </a:xfrm>
          <a:prstGeom prst="rect">
            <a:avLst/>
          </a:prstGeom>
        </p:spPr>
        <p:txBody>
          <a:bodyPr vert="horz" lIns="163270" tIns="81642" rIns="163270" bIns="816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400" y="2400313"/>
            <a:ext cx="16459200" cy="6788945"/>
          </a:xfrm>
          <a:prstGeom prst="rect">
            <a:avLst/>
          </a:prstGeom>
        </p:spPr>
        <p:txBody>
          <a:bodyPr vert="horz" lIns="163270" tIns="81642" rIns="163270" bIns="816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400" y="9534538"/>
            <a:ext cx="4267200" cy="547688"/>
          </a:xfrm>
          <a:prstGeom prst="rect">
            <a:avLst/>
          </a:prstGeom>
        </p:spPr>
        <p:txBody>
          <a:bodyPr vert="horz" lIns="163270" tIns="81642" rIns="163270" bIns="81642" rtlCol="0" anchor="ctr"/>
          <a:lstStyle>
            <a:lvl1pPr algn="l">
              <a:defRPr sz="2100">
                <a:solidFill>
                  <a:schemeClr val="tx1">
                    <a:tint val="75000"/>
                  </a:schemeClr>
                </a:solidFill>
              </a:defRPr>
            </a:lvl1pPr>
          </a:lstStyle>
          <a:p>
            <a:pPr defTabSz="1632744"/>
            <a:fld id="{B9EFD940-84FD-4981-8C79-90B1BC50DD50}" type="datetimeFigureOut">
              <a:rPr lang="ru-RU" smtClean="0">
                <a:solidFill>
                  <a:prstClr val="black">
                    <a:tint val="75000"/>
                  </a:prstClr>
                </a:solidFill>
              </a:rPr>
              <a:pPr defTabSz="1632744"/>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6248400" y="9534538"/>
            <a:ext cx="5791200" cy="547688"/>
          </a:xfrm>
          <a:prstGeom prst="rect">
            <a:avLst/>
          </a:prstGeom>
        </p:spPr>
        <p:txBody>
          <a:bodyPr vert="horz" lIns="163270" tIns="81642" rIns="163270" bIns="81642" rtlCol="0" anchor="ctr"/>
          <a:lstStyle>
            <a:lvl1pPr algn="ctr">
              <a:defRPr sz="2100">
                <a:solidFill>
                  <a:schemeClr val="tx1">
                    <a:tint val="75000"/>
                  </a:schemeClr>
                </a:solidFill>
              </a:defRPr>
            </a:lvl1pPr>
          </a:lstStyle>
          <a:p>
            <a:pPr defTabSz="1632744"/>
            <a:endParaRPr lang="ru-RU">
              <a:solidFill>
                <a:prstClr val="black">
                  <a:tint val="75000"/>
                </a:prstClr>
              </a:solidFill>
            </a:endParaRPr>
          </a:p>
        </p:txBody>
      </p:sp>
      <p:sp>
        <p:nvSpPr>
          <p:cNvPr id="6" name="Номер слайда 5"/>
          <p:cNvSpPr>
            <a:spLocks noGrp="1"/>
          </p:cNvSpPr>
          <p:nvPr>
            <p:ph type="sldNum" sz="quarter" idx="4"/>
          </p:nvPr>
        </p:nvSpPr>
        <p:spPr>
          <a:xfrm>
            <a:off x="13106400" y="9534538"/>
            <a:ext cx="4267200" cy="547688"/>
          </a:xfrm>
          <a:prstGeom prst="rect">
            <a:avLst/>
          </a:prstGeom>
        </p:spPr>
        <p:txBody>
          <a:bodyPr vert="horz" lIns="163270" tIns="81642" rIns="163270" bIns="81642" rtlCol="0" anchor="ctr"/>
          <a:lstStyle>
            <a:lvl1pPr algn="r">
              <a:defRPr sz="2100">
                <a:solidFill>
                  <a:schemeClr val="tx1">
                    <a:tint val="75000"/>
                  </a:schemeClr>
                </a:solidFill>
              </a:defRPr>
            </a:lvl1pPr>
          </a:lstStyle>
          <a:p>
            <a:pPr defTabSz="1632744"/>
            <a:fld id="{9E317ADD-0B66-482E-9E20-7DC892E5683F}" type="slidenum">
              <a:rPr lang="ru-RU" smtClean="0">
                <a:solidFill>
                  <a:prstClr val="black">
                    <a:tint val="75000"/>
                  </a:prstClr>
                </a:solidFill>
              </a:rPr>
              <a:pPr defTabSz="1632744"/>
              <a:t>‹#›</a:t>
            </a:fld>
            <a:endParaRPr lang="ru-RU">
              <a:solidFill>
                <a:prstClr val="black">
                  <a:tint val="75000"/>
                </a:prstClr>
              </a:solidFill>
            </a:endParaRPr>
          </a:p>
        </p:txBody>
      </p:sp>
    </p:spTree>
    <p:extLst>
      <p:ext uri="{BB962C8B-B14F-4D97-AF65-F5344CB8AC3E}">
        <p14:creationId xmlns="" xmlns:p14="http://schemas.microsoft.com/office/powerpoint/2010/main" val="8199648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632744" rtl="0" eaLnBrk="1" latinLnBrk="0" hangingPunct="1">
        <a:spcBef>
          <a:spcPct val="0"/>
        </a:spcBef>
        <a:buNone/>
        <a:defRPr sz="7900" kern="1200">
          <a:solidFill>
            <a:schemeClr val="tx1"/>
          </a:solidFill>
          <a:latin typeface="+mj-lt"/>
          <a:ea typeface="+mj-ea"/>
          <a:cs typeface="+mj-cs"/>
        </a:defRPr>
      </a:lvl1pPr>
    </p:titleStyle>
    <p:bodyStyle>
      <a:lvl1pPr marL="612277" indent="-612277" algn="l" defTabSz="163274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00" indent="-510233" algn="l" defTabSz="163274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927" indent="-408182" algn="l" defTabSz="163274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291"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663"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036"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400"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2765"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144"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2744" rtl="0" eaLnBrk="1" latinLnBrk="0" hangingPunct="1">
        <a:defRPr sz="3200" kern="1200">
          <a:solidFill>
            <a:schemeClr val="tx1"/>
          </a:solidFill>
          <a:latin typeface="+mn-lt"/>
          <a:ea typeface="+mn-ea"/>
          <a:cs typeface="+mn-cs"/>
        </a:defRPr>
      </a:lvl1pPr>
      <a:lvl2pPr marL="816367" algn="l" defTabSz="1632744" rtl="0" eaLnBrk="1" latinLnBrk="0" hangingPunct="1">
        <a:defRPr sz="3200" kern="1200">
          <a:solidFill>
            <a:schemeClr val="tx1"/>
          </a:solidFill>
          <a:latin typeface="+mn-lt"/>
          <a:ea typeface="+mn-ea"/>
          <a:cs typeface="+mn-cs"/>
        </a:defRPr>
      </a:lvl2pPr>
      <a:lvl3pPr marL="1632744" algn="l" defTabSz="1632744" rtl="0" eaLnBrk="1" latinLnBrk="0" hangingPunct="1">
        <a:defRPr sz="3200" kern="1200">
          <a:solidFill>
            <a:schemeClr val="tx1"/>
          </a:solidFill>
          <a:latin typeface="+mn-lt"/>
          <a:ea typeface="+mn-ea"/>
          <a:cs typeface="+mn-cs"/>
        </a:defRPr>
      </a:lvl3pPr>
      <a:lvl4pPr marL="2449109" algn="l" defTabSz="1632744" rtl="0" eaLnBrk="1" latinLnBrk="0" hangingPunct="1">
        <a:defRPr sz="3200" kern="1200">
          <a:solidFill>
            <a:schemeClr val="tx1"/>
          </a:solidFill>
          <a:latin typeface="+mn-lt"/>
          <a:ea typeface="+mn-ea"/>
          <a:cs typeface="+mn-cs"/>
        </a:defRPr>
      </a:lvl4pPr>
      <a:lvl5pPr marL="3265485" algn="l" defTabSz="1632744" rtl="0" eaLnBrk="1" latinLnBrk="0" hangingPunct="1">
        <a:defRPr sz="3200" kern="1200">
          <a:solidFill>
            <a:schemeClr val="tx1"/>
          </a:solidFill>
          <a:latin typeface="+mn-lt"/>
          <a:ea typeface="+mn-ea"/>
          <a:cs typeface="+mn-cs"/>
        </a:defRPr>
      </a:lvl5pPr>
      <a:lvl6pPr marL="4081849" algn="l" defTabSz="1632744" rtl="0" eaLnBrk="1" latinLnBrk="0" hangingPunct="1">
        <a:defRPr sz="3200" kern="1200">
          <a:solidFill>
            <a:schemeClr val="tx1"/>
          </a:solidFill>
          <a:latin typeface="+mn-lt"/>
          <a:ea typeface="+mn-ea"/>
          <a:cs typeface="+mn-cs"/>
        </a:defRPr>
      </a:lvl6pPr>
      <a:lvl7pPr marL="4898218" algn="l" defTabSz="1632744" rtl="0" eaLnBrk="1" latinLnBrk="0" hangingPunct="1">
        <a:defRPr sz="3200" kern="1200">
          <a:solidFill>
            <a:schemeClr val="tx1"/>
          </a:solidFill>
          <a:latin typeface="+mn-lt"/>
          <a:ea typeface="+mn-ea"/>
          <a:cs typeface="+mn-cs"/>
        </a:defRPr>
      </a:lvl7pPr>
      <a:lvl8pPr marL="5714585" algn="l" defTabSz="1632744" rtl="0" eaLnBrk="1" latinLnBrk="0" hangingPunct="1">
        <a:defRPr sz="3200" kern="1200">
          <a:solidFill>
            <a:schemeClr val="tx1"/>
          </a:solidFill>
          <a:latin typeface="+mn-lt"/>
          <a:ea typeface="+mn-ea"/>
          <a:cs typeface="+mn-cs"/>
        </a:defRPr>
      </a:lvl8pPr>
      <a:lvl9pPr marL="6530962" algn="l" defTabSz="163274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6.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8.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hyperlink" Target="https://uk.wikipedia.org/wiki/%D0%9A%D0%BB%D1%8E%D1%87%D0%BA%D0%B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uk.wikipedia.org/wiki/%D0%9A%D0%B0%D0%BD%D0%B0%D0%B4%D0%B0" TargetMode="External"/><Relationship Id="rId13"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hyperlink" Target="https://uk.wikipedia.org/wiki/%D0%A1%D0%BF%D0%BE%D0%BB%D1%83%D1%87%D0%B5%D0%BD%D1%96_%D0%A8%D1%82%D0%B0%D1%82%D0%B8_%D0%90%D0%BC%D0%B5%D1%80%D0%B8%D0%BA%D0%B8" TargetMode="External"/><Relationship Id="rId12" Type="http://schemas.openxmlformats.org/officeDocument/2006/relationships/hyperlink" Target="https://uk.wikipedia.org/wiki/%D0%90%D0%B2%D1%81%D1%82%D1%80%D0%B0%D0%BB%D1%96%D1%8F"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uk.wikipedia.org/wiki/%D0%A8%D0%B2%D0%B5%D0%B9%D1%86%D0%B0%D1%80%D1%96%D1%8F" TargetMode="External"/><Relationship Id="rId11" Type="http://schemas.openxmlformats.org/officeDocument/2006/relationships/hyperlink" Target="https://uk.wikipedia.org/wiki/%D0%A1%D1%96%D0%BD%D0%B3%D0%B0%D0%BF%D1%83%D1%80" TargetMode="External"/><Relationship Id="rId5" Type="http://schemas.openxmlformats.org/officeDocument/2006/relationships/hyperlink" Target="https://uk.wikipedia.org/wiki/%D0%A4%D1%96%D0%BD%D0%BB%D1%8F%D0%BD%D0%B4%D1%96%D1%8F" TargetMode="External"/><Relationship Id="rId10" Type="http://schemas.openxmlformats.org/officeDocument/2006/relationships/hyperlink" Target="https://uk.wikipedia.org/wiki/%D0%86%D0%BD%D0%B4%D1%96%D1%8F" TargetMode="External"/><Relationship Id="rId4" Type="http://schemas.openxmlformats.org/officeDocument/2006/relationships/hyperlink" Target="https://uk.wikipedia.org/wiki/%D0%A8%D0%B2%D0%B5%D1%86%D1%96%D1%8F" TargetMode="External"/><Relationship Id="rId9" Type="http://schemas.openxmlformats.org/officeDocument/2006/relationships/hyperlink" Target="https://uk.wikipedia.org/wiki/%D0%AF%D0%BF%D0%BE%D0%BD%D1%96%D1%8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uk.wikipedia.org/wiki/%D0%A5%D0%BE%D0%BA%D0%B5%D0%B9"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2"/>
        </a:solidFill>
        <a:effectLst/>
      </p:bgPr>
    </p:bg>
    <p:spTree>
      <p:nvGrpSpPr>
        <p:cNvPr id="1" name=""/>
        <p:cNvGrpSpPr/>
        <p:nvPr/>
      </p:nvGrpSpPr>
      <p:grpSpPr>
        <a:xfrm>
          <a:off x="0" y="0"/>
          <a:ext cx="0" cy="0"/>
          <a:chOff x="0" y="0"/>
          <a:chExt cx="0" cy="0"/>
        </a:xfrm>
      </p:grpSpPr>
      <p:grpSp>
        <p:nvGrpSpPr>
          <p:cNvPr id="2" name="Group 2"/>
          <p:cNvGrpSpPr/>
          <p:nvPr/>
        </p:nvGrpSpPr>
        <p:grpSpPr>
          <a:xfrm>
            <a:off x="1581007" y="793961"/>
            <a:ext cx="11038754" cy="7328528"/>
            <a:chOff x="0" y="0"/>
            <a:chExt cx="1155916" cy="767402"/>
          </a:xfrm>
        </p:grpSpPr>
        <p:sp>
          <p:nvSpPr>
            <p:cNvPr id="3" name="Freeform 3"/>
            <p:cNvSpPr/>
            <p:nvPr/>
          </p:nvSpPr>
          <p:spPr>
            <a:xfrm>
              <a:off x="0" y="0"/>
              <a:ext cx="1155916" cy="767402"/>
            </a:xfrm>
            <a:custGeom>
              <a:avLst/>
              <a:gdLst/>
              <a:ahLst/>
              <a:cxnLst/>
              <a:rect l="l" t="t" r="r" b="b"/>
              <a:pathLst>
                <a:path w="1155916" h="767402">
                  <a:moveTo>
                    <a:pt x="577958" y="0"/>
                  </a:moveTo>
                  <a:cubicBezTo>
                    <a:pt x="258761" y="0"/>
                    <a:pt x="0" y="171789"/>
                    <a:pt x="0" y="383701"/>
                  </a:cubicBezTo>
                  <a:cubicBezTo>
                    <a:pt x="0" y="595613"/>
                    <a:pt x="258761" y="767402"/>
                    <a:pt x="577958" y="767402"/>
                  </a:cubicBezTo>
                  <a:cubicBezTo>
                    <a:pt x="897156" y="767402"/>
                    <a:pt x="1155916" y="595613"/>
                    <a:pt x="1155916" y="383701"/>
                  </a:cubicBezTo>
                  <a:cubicBezTo>
                    <a:pt x="1155916" y="171789"/>
                    <a:pt x="897156" y="0"/>
                    <a:pt x="577958" y="0"/>
                  </a:cubicBezTo>
                  <a:close/>
                </a:path>
              </a:pathLst>
            </a:custGeom>
            <a:solidFill>
              <a:srgbClr val="FFFFFF"/>
            </a:solidFill>
          </p:spPr>
        </p:sp>
        <p:sp>
          <p:nvSpPr>
            <p:cNvPr id="4" name="TextBox 4"/>
            <p:cNvSpPr txBox="1"/>
            <p:nvPr/>
          </p:nvSpPr>
          <p:spPr>
            <a:xfrm>
              <a:off x="108367" y="33844"/>
              <a:ext cx="939182" cy="66161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853348" y="2513347"/>
            <a:ext cx="8968464" cy="1628651"/>
          </a:xfrm>
          <a:prstGeom prst="rect">
            <a:avLst/>
          </a:prstGeom>
        </p:spPr>
        <p:txBody>
          <a:bodyPr lIns="0" tIns="0" rIns="0" bIns="0" rtlCol="0" anchor="t">
            <a:spAutoFit/>
          </a:bodyPr>
          <a:lstStyle/>
          <a:p>
            <a:pPr algn="ctr">
              <a:lnSpc>
                <a:spcPts val="12682"/>
              </a:lnSpc>
            </a:pPr>
            <a:r>
              <a:rPr lang="en-US" sz="11800">
                <a:solidFill>
                  <a:srgbClr val="000000"/>
                </a:solidFill>
                <a:latin typeface="Cormorant Garamond"/>
              </a:rPr>
              <a:t>ФЛОРБОЛ</a:t>
            </a:r>
          </a:p>
        </p:txBody>
      </p:sp>
      <p:sp>
        <p:nvSpPr>
          <p:cNvPr id="6" name="Freeform 6"/>
          <p:cNvSpPr/>
          <p:nvPr/>
        </p:nvSpPr>
        <p:spPr>
          <a:xfrm>
            <a:off x="11546802" y="1117553"/>
            <a:ext cx="5942260" cy="8738618"/>
          </a:xfrm>
          <a:custGeom>
            <a:avLst/>
            <a:gdLst/>
            <a:ahLst/>
            <a:cxnLst/>
            <a:rect l="l" t="t" r="r" b="b"/>
            <a:pathLst>
              <a:path w="5942260" h="8738618">
                <a:moveTo>
                  <a:pt x="0" y="0"/>
                </a:moveTo>
                <a:lnTo>
                  <a:pt x="5942260" y="0"/>
                </a:lnTo>
                <a:lnTo>
                  <a:pt x="5942260" y="8738618"/>
                </a:lnTo>
                <a:lnTo>
                  <a:pt x="0" y="87386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3679980" y="4458158"/>
            <a:ext cx="7315200" cy="2057400"/>
          </a:xfrm>
          <a:custGeom>
            <a:avLst/>
            <a:gdLst/>
            <a:ahLst/>
            <a:cxnLst/>
            <a:rect l="l" t="t" r="r" b="b"/>
            <a:pathLst>
              <a:path w="7315200" h="2057400">
                <a:moveTo>
                  <a:pt x="0" y="0"/>
                </a:moveTo>
                <a:lnTo>
                  <a:pt x="7315200" y="0"/>
                </a:lnTo>
                <a:lnTo>
                  <a:pt x="7315200"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64" y="321435"/>
            <a:ext cx="17373600" cy="3669513"/>
          </a:xfrm>
        </p:spPr>
        <p:txBody>
          <a:bodyPr/>
          <a:lstStyle/>
          <a:p>
            <a:pPr>
              <a:buNone/>
            </a:pPr>
            <a:r>
              <a:rPr lang="uk-UA" b="1" dirty="0" smtClean="0">
                <a:latin typeface="Times New Roman" pitchFamily="18" charset="0"/>
                <a:cs typeface="Times New Roman" pitchFamily="18" charset="0"/>
              </a:rPr>
              <a:t>       </a:t>
            </a:r>
            <a:r>
              <a:rPr lang="uk-UA" sz="3600" b="1" dirty="0" smtClean="0">
                <a:latin typeface="Times New Roman" pitchFamily="18" charset="0"/>
                <a:cs typeface="Times New Roman" pitchFamily="18" charset="0"/>
              </a:rPr>
              <a:t>Ігровий майданчик має прямокутну форму розміром 40х20м, обмежений бортами висотою 50см, заокругленими на кутах. Допускається проведення змагань на зменшених (36х18м) і на збільшених (44х22м) ігрових майданчиках. Конструкція бортів повинна бути узгодженою і схваленою організацією, що проводить змагання.</a:t>
            </a:r>
            <a:endParaRPr lang="uk-UA" sz="3600" dirty="0"/>
          </a:p>
        </p:txBody>
      </p:sp>
      <p:pic>
        <p:nvPicPr>
          <p:cNvPr id="4" name="Picture 2"/>
          <p:cNvPicPr>
            <a:picLocks noChangeAspect="1" noChangeArrowheads="1"/>
          </p:cNvPicPr>
          <p:nvPr/>
        </p:nvPicPr>
        <p:blipFill>
          <a:blip r:embed="rId2"/>
          <a:stretch>
            <a:fillRect/>
          </a:stretch>
        </p:blipFill>
        <p:spPr bwMode="auto">
          <a:xfrm>
            <a:off x="2286047" y="3750471"/>
            <a:ext cx="13200626" cy="5801774"/>
          </a:xfrm>
          <a:prstGeom prst="rect">
            <a:avLst/>
          </a:prstGeom>
          <a:noFill/>
          <a:ln w="9525">
            <a:noFill/>
            <a:miter lim="800000"/>
            <a:headEnd/>
            <a:tailEnd/>
          </a:ln>
          <a:effectLst/>
        </p:spPr>
      </p:pic>
    </p:spTree>
    <p:extLst>
      <p:ext uri="{BB962C8B-B14F-4D97-AF65-F5344CB8AC3E}">
        <p14:creationId xmlns="" xmlns:p14="http://schemas.microsoft.com/office/powerpoint/2010/main" val="3102988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40" y="4714872"/>
            <a:ext cx="17373600" cy="2357454"/>
          </a:xfrm>
        </p:spPr>
        <p:txBody>
          <a:bodyPr/>
          <a:lstStyle/>
          <a:p>
            <a:pPr>
              <a:buNone/>
            </a:pPr>
            <a:r>
              <a:rPr lang="uk-UA" dirty="0" smtClean="0"/>
              <a:t>Ключка для </a:t>
            </a:r>
            <a:r>
              <a:rPr lang="uk-UA" dirty="0" err="1" smtClean="0"/>
              <a:t>флорболу</a:t>
            </a:r>
            <a:r>
              <a:rPr lang="uk-UA" dirty="0" smtClean="0"/>
              <a:t> складається двох частин:</a:t>
            </a:r>
          </a:p>
          <a:p>
            <a:pPr>
              <a:buNone/>
            </a:pPr>
            <a:r>
              <a:rPr lang="uk-UA" dirty="0" smtClean="0"/>
              <a:t>           рукоятки                 і               пера</a:t>
            </a:r>
          </a:p>
          <a:p>
            <a:pPr>
              <a:buNone/>
            </a:pPr>
            <a:endParaRPr lang="ru-RU" dirty="0"/>
          </a:p>
        </p:txBody>
      </p:sp>
      <p:pic>
        <p:nvPicPr>
          <p:cNvPr id="8" name="Рисунок 7" descr="razor-model-oxdog-color-floorball-razor-blade-png-clip-art.png"/>
          <p:cNvPicPr>
            <a:picLocks noChangeAspect="1"/>
          </p:cNvPicPr>
          <p:nvPr/>
        </p:nvPicPr>
        <p:blipFill>
          <a:blip r:embed="rId2"/>
          <a:stretch>
            <a:fillRect/>
          </a:stretch>
        </p:blipFill>
        <p:spPr>
          <a:xfrm>
            <a:off x="11287140" y="6643698"/>
            <a:ext cx="4714908" cy="2976609"/>
          </a:xfrm>
          <a:prstGeom prst="rect">
            <a:avLst/>
          </a:prstGeom>
        </p:spPr>
      </p:pic>
      <p:pic>
        <p:nvPicPr>
          <p:cNvPr id="99334" name="Picture 6" descr="Результат пошуку зображень за запитом ключка для флорбола графіка"/>
          <p:cNvPicPr>
            <a:picLocks noChangeAspect="1" noChangeArrowheads="1"/>
          </p:cNvPicPr>
          <p:nvPr/>
        </p:nvPicPr>
        <p:blipFill>
          <a:blip r:embed="rId3"/>
          <a:srcRect/>
          <a:stretch>
            <a:fillRect/>
          </a:stretch>
        </p:blipFill>
        <p:spPr bwMode="auto">
          <a:xfrm>
            <a:off x="4000464" y="428592"/>
            <a:ext cx="10572824" cy="4393401"/>
          </a:xfrm>
          <a:prstGeom prst="rect">
            <a:avLst/>
          </a:prstGeom>
        </p:spPr>
      </p:pic>
      <p:pic>
        <p:nvPicPr>
          <p:cNvPr id="99335" name="Picture 7"/>
          <p:cNvPicPr>
            <a:picLocks noChangeAspect="1" noChangeArrowheads="1"/>
          </p:cNvPicPr>
          <p:nvPr/>
        </p:nvPicPr>
        <p:blipFill>
          <a:blip r:embed="rId4"/>
          <a:srcRect/>
          <a:stretch>
            <a:fillRect/>
          </a:stretch>
        </p:blipFill>
        <p:spPr bwMode="auto">
          <a:xfrm rot="5400000">
            <a:off x="3439798" y="3596757"/>
            <a:ext cx="2257284" cy="8565506"/>
          </a:xfrm>
          <a:prstGeom prst="rect">
            <a:avLst/>
          </a:prstGeom>
          <a:noFill/>
          <a:ln w="9525">
            <a:noFill/>
            <a:miter lim="800000"/>
            <a:headEnd/>
            <a:tailEnd/>
          </a:ln>
          <a:effectLst/>
        </p:spPr>
      </p:pic>
    </p:spTree>
    <p:extLst>
      <p:ext uri="{BB962C8B-B14F-4D97-AF65-F5344CB8AC3E}">
        <p14:creationId xmlns="" xmlns:p14="http://schemas.microsoft.com/office/powerpoint/2010/main" val="413154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Результат пошуку зображень за запитом ключка для флорбола графіка"/>
          <p:cNvPicPr>
            <a:picLocks noChangeAspect="1" noChangeArrowheads="1"/>
          </p:cNvPicPr>
          <p:nvPr/>
        </p:nvPicPr>
        <p:blipFill>
          <a:blip r:embed="rId2"/>
          <a:srcRect/>
          <a:stretch>
            <a:fillRect/>
          </a:stretch>
        </p:blipFill>
        <p:spPr bwMode="auto">
          <a:xfrm>
            <a:off x="1053077" y="5572128"/>
            <a:ext cx="6942994" cy="4393436"/>
          </a:xfrm>
          <a:prstGeom prst="rect">
            <a:avLst/>
          </a:prstGeom>
          <a:noFill/>
        </p:spPr>
      </p:pic>
      <p:sp>
        <p:nvSpPr>
          <p:cNvPr id="3" name="Содержимое 2"/>
          <p:cNvSpPr>
            <a:spLocks noGrp="1"/>
          </p:cNvSpPr>
          <p:nvPr>
            <p:ph idx="4294967295"/>
          </p:nvPr>
        </p:nvSpPr>
        <p:spPr>
          <a:xfrm>
            <a:off x="0" y="321473"/>
            <a:ext cx="16306800" cy="5422106"/>
          </a:xfrm>
        </p:spPr>
        <p:txBody>
          <a:bodyPr>
            <a:normAutofit/>
          </a:bodyPr>
          <a:lstStyle/>
          <a:p>
            <a:pPr>
              <a:buNone/>
            </a:pPr>
            <a:r>
              <a:rPr lang="ru-RU" dirty="0" smtClean="0">
                <a:solidFill>
                  <a:schemeClr val="tx1"/>
                </a:solidFill>
              </a:rPr>
              <a:t>          </a:t>
            </a:r>
            <a:endParaRPr lang="ru-RU" dirty="0">
              <a:solidFill>
                <a:schemeClr val="tx1"/>
              </a:solidFill>
            </a:endParaRPr>
          </a:p>
        </p:txBody>
      </p:sp>
      <p:pic>
        <p:nvPicPr>
          <p:cNvPr id="6150" name="Picture 6" descr="Результат пошуку зображень за запитом ключка для флорбола графіка"/>
          <p:cNvPicPr>
            <a:picLocks noChangeAspect="1" noChangeArrowheads="1"/>
          </p:cNvPicPr>
          <p:nvPr/>
        </p:nvPicPr>
        <p:blipFill>
          <a:blip r:embed="rId3"/>
          <a:srcRect/>
          <a:stretch>
            <a:fillRect/>
          </a:stretch>
        </p:blipFill>
        <p:spPr bwMode="auto">
          <a:xfrm>
            <a:off x="9858380" y="5572128"/>
            <a:ext cx="6858048" cy="4286280"/>
          </a:xfrm>
          <a:prstGeom prst="rect">
            <a:avLst/>
          </a:prstGeom>
          <a:noFill/>
        </p:spPr>
      </p:pic>
      <p:pic>
        <p:nvPicPr>
          <p:cNvPr id="6151" name="Picture 7"/>
          <p:cNvPicPr>
            <a:picLocks noChangeAspect="1" noChangeArrowheads="1"/>
          </p:cNvPicPr>
          <p:nvPr/>
        </p:nvPicPr>
        <p:blipFill>
          <a:blip r:embed="rId4"/>
          <a:srcRect l="16225" r="8059"/>
          <a:stretch>
            <a:fillRect/>
          </a:stretch>
        </p:blipFill>
        <p:spPr bwMode="auto">
          <a:xfrm rot="5400000">
            <a:off x="8036685" y="1714502"/>
            <a:ext cx="1500198" cy="9858392"/>
          </a:xfrm>
          <a:prstGeom prst="rect">
            <a:avLst/>
          </a:prstGeom>
          <a:noFill/>
          <a:ln w="9525">
            <a:noFill/>
            <a:miter lim="800000"/>
            <a:headEnd/>
            <a:tailEnd/>
          </a:ln>
          <a:effectLst/>
        </p:spPr>
      </p:pic>
      <p:sp>
        <p:nvSpPr>
          <p:cNvPr id="7" name="Подзаголовок 5"/>
          <p:cNvSpPr>
            <a:spLocks noGrp="1"/>
          </p:cNvSpPr>
          <p:nvPr>
            <p:ph type="title"/>
          </p:nvPr>
        </p:nvSpPr>
        <p:spPr>
          <a:xfrm>
            <a:off x="785754" y="411956"/>
            <a:ext cx="16587846" cy="6017427"/>
          </a:xfrm>
          <a:prstGeom prst="rect">
            <a:avLst/>
          </a:prstGeom>
        </p:spPr>
        <p:txBody>
          <a:bodyPr vert="horz" lIns="81642" rIns="81642">
            <a:normAutofit fontScale="90000"/>
          </a:bodyPr>
          <a:lstStyle/>
          <a:p>
            <a:pPr algn="l"/>
            <a:r>
              <a:rPr lang="uk-UA" sz="3900" dirty="0" smtClean="0">
                <a:latin typeface="Times New Roman" pitchFamily="18" charset="0"/>
                <a:cs typeface="Times New Roman" pitchFamily="18" charset="0"/>
              </a:rPr>
              <a:t>Рукоятки ключок зазвичай виготовлять з склопластику, вуглепластику або вуглецевого волокна. Виготовлені з таких матеріалів роблять </a:t>
            </a:r>
            <a:r>
              <a:rPr lang="uk-UA" sz="3900" dirty="0" err="1" smtClean="0">
                <a:latin typeface="Times New Roman" pitchFamily="18" charset="0"/>
                <a:cs typeface="Times New Roman" pitchFamily="18" charset="0"/>
              </a:rPr>
              <a:t>клюшки</a:t>
            </a:r>
            <a:r>
              <a:rPr lang="uk-UA" sz="3900" dirty="0" smtClean="0">
                <a:latin typeface="Times New Roman" pitchFamily="18" charset="0"/>
                <a:cs typeface="Times New Roman" pitchFamily="18" charset="0"/>
              </a:rPr>
              <a:t> дуже легкими і міцними. </a:t>
            </a:r>
            <a:br>
              <a:rPr lang="uk-UA" sz="3900" dirty="0" smtClean="0">
                <a:latin typeface="Times New Roman" pitchFamily="18" charset="0"/>
                <a:cs typeface="Times New Roman" pitchFamily="18" charset="0"/>
              </a:rPr>
            </a:br>
            <a:r>
              <a:rPr lang="uk-UA" sz="3900" dirty="0" smtClean="0">
                <a:latin typeface="Times New Roman" pitchFamily="18" charset="0"/>
                <a:cs typeface="Times New Roman" pitchFamily="18" charset="0"/>
              </a:rPr>
              <a:t>          Як правило, вага становить150-250 грамів.</a:t>
            </a:r>
            <a:br>
              <a:rPr lang="uk-UA" sz="3900" dirty="0" smtClean="0">
                <a:latin typeface="Times New Roman" pitchFamily="18" charset="0"/>
                <a:cs typeface="Times New Roman" pitchFamily="18" charset="0"/>
              </a:rPr>
            </a:br>
            <a:r>
              <a:rPr lang="uk-UA" sz="3900" dirty="0" smtClean="0">
                <a:latin typeface="Times New Roman" pitchFamily="18" charset="0"/>
                <a:cs typeface="Times New Roman" pitchFamily="18" charset="0"/>
              </a:rPr>
              <a:t>          Рукоятка також має змінну обмотку, яка дозволяє краще контролювати роботу </a:t>
            </a:r>
            <a:r>
              <a:rPr lang="uk-UA" sz="3900" dirty="0" err="1" smtClean="0">
                <a:latin typeface="Times New Roman" pitchFamily="18" charset="0"/>
                <a:cs typeface="Times New Roman" pitchFamily="18" charset="0"/>
              </a:rPr>
              <a:t>клюшки</a:t>
            </a:r>
            <a:r>
              <a:rPr lang="uk-UA" sz="3900" dirty="0" smtClean="0">
                <a:latin typeface="Times New Roman" pitchFamily="18" charset="0"/>
                <a:cs typeface="Times New Roman" pitchFamily="18" charset="0"/>
              </a:rPr>
              <a:t>. </a:t>
            </a:r>
            <a:br>
              <a:rPr lang="uk-UA" sz="3900" dirty="0" smtClean="0">
                <a:latin typeface="Times New Roman" pitchFamily="18" charset="0"/>
                <a:cs typeface="Times New Roman" pitchFamily="18" charset="0"/>
              </a:rPr>
            </a:br>
            <a:r>
              <a:rPr lang="uk-UA" sz="3900" dirty="0" smtClean="0">
                <a:latin typeface="Times New Roman" pitchFamily="18" charset="0"/>
                <a:cs typeface="Times New Roman" pitchFamily="18" charset="0"/>
              </a:rPr>
              <a:t>          Довжина рукоятки є важливою характеристикою при виборі ключки, так як від цього залежить безпека гри та придбання професійних навичок. Вибір довжини ключки залежить від зросту гравця, тому виміряти її можна, поставивши вертикально перед собою. Вона повинна бути не вище рівня грудини - не нижче рівня пупка. </a:t>
            </a:r>
            <a:r>
              <a:rPr lang="ru-RU" dirty="0" smtClean="0">
                <a:solidFill>
                  <a:schemeClr val="tx1"/>
                </a:solidFill>
              </a:rPr>
              <a:t/>
            </a:r>
            <a:br>
              <a:rPr lang="ru-RU" dirty="0" smtClean="0">
                <a:solidFill>
                  <a:schemeClr val="tx1"/>
                </a:solidFill>
              </a:rPr>
            </a:br>
            <a:endParaRPr lang="ru-RU" dirty="0"/>
          </a:p>
        </p:txBody>
      </p:sp>
    </p:spTree>
    <p:extLst>
      <p:ext uri="{BB962C8B-B14F-4D97-AF65-F5344CB8AC3E}">
        <p14:creationId xmlns="" xmlns:p14="http://schemas.microsoft.com/office/powerpoint/2010/main" val="547978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16" y="535749"/>
            <a:ext cx="16674904" cy="3171828"/>
          </a:xfrm>
        </p:spPr>
        <p:txBody>
          <a:bodyPr>
            <a:normAutofit fontScale="92500"/>
          </a:bodyPr>
          <a:lstStyle/>
          <a:p>
            <a:pPr algn="just">
              <a:buNone/>
            </a:pPr>
            <a:r>
              <a:rPr lang="ru-RU" sz="3600" b="1" dirty="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ПЕРО</a:t>
            </a:r>
            <a:endParaRPr lang="ru-RU" sz="3600" b="1" dirty="0">
              <a:latin typeface="Times New Roman" pitchFamily="18" charset="0"/>
              <a:cs typeface="Times New Roman" pitchFamily="18" charset="0"/>
            </a:endParaRPr>
          </a:p>
          <a:p>
            <a:pPr algn="just">
              <a:buNone/>
            </a:pPr>
            <a:r>
              <a:rPr lang="uk-UA" sz="3600" dirty="0" smtClean="0">
                <a:latin typeface="Times New Roman" pitchFamily="18" charset="0"/>
                <a:cs typeface="Times New Roman" pitchFamily="18" charset="0"/>
              </a:rPr>
              <a:t>        Зазвичай пера виготовляють з різних композитних пластмас. Використання різноманітних матеріалів дозволяє зробити перо жорсткіше або м’якіше. М’які пера кращі для ведення м’яча ключкою, жорсткі для виконання ударів. Невеликий вигин пера допомагає краще управляти м’ячем. Допустимий вигин пера – 30мм.</a:t>
            </a:r>
            <a:endParaRPr lang="uk-UA"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9286881" y="4179095"/>
            <a:ext cx="5695950" cy="212883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571572" y="4179095"/>
            <a:ext cx="5067300" cy="2071688"/>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286085" y="7072326"/>
            <a:ext cx="5162550" cy="19431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11715768" y="7072326"/>
            <a:ext cx="5181600" cy="2057400"/>
          </a:xfrm>
          <a:prstGeom prst="rect">
            <a:avLst/>
          </a:prstGeom>
          <a:noFill/>
          <a:ln w="9525">
            <a:noFill/>
            <a:miter lim="800000"/>
            <a:headEnd/>
            <a:tailEnd/>
          </a:ln>
          <a:effectLst/>
        </p:spPr>
      </p:pic>
    </p:spTree>
    <p:extLst>
      <p:ext uri="{BB962C8B-B14F-4D97-AF65-F5344CB8AC3E}">
        <p14:creationId xmlns="" xmlns:p14="http://schemas.microsoft.com/office/powerpoint/2010/main" val="402360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Результат пошуку зображень за запитом м'яч для флорбола графіка"/>
          <p:cNvPicPr>
            <a:picLocks noChangeAspect="1" noChangeArrowheads="1"/>
          </p:cNvPicPr>
          <p:nvPr/>
        </p:nvPicPr>
        <p:blipFill>
          <a:blip r:embed="rId2"/>
          <a:srcRect/>
          <a:stretch>
            <a:fillRect/>
          </a:stretch>
        </p:blipFill>
        <p:spPr bwMode="auto">
          <a:xfrm>
            <a:off x="49" y="3750465"/>
            <a:ext cx="9975858" cy="6286418"/>
          </a:xfrm>
          <a:prstGeom prst="rect">
            <a:avLst/>
          </a:prstGeom>
          <a:noFill/>
        </p:spPr>
      </p:pic>
      <p:pic>
        <p:nvPicPr>
          <p:cNvPr id="7170" name="Picture 2" descr="Результат пошуку зображень за запитом м'яч для флорбола графіка"/>
          <p:cNvPicPr>
            <a:picLocks noChangeAspect="1" noChangeArrowheads="1"/>
          </p:cNvPicPr>
          <p:nvPr/>
        </p:nvPicPr>
        <p:blipFill>
          <a:blip r:embed="rId3"/>
          <a:srcRect/>
          <a:stretch>
            <a:fillRect/>
          </a:stretch>
        </p:blipFill>
        <p:spPr bwMode="auto">
          <a:xfrm>
            <a:off x="9144000" y="3234765"/>
            <a:ext cx="8599400" cy="7052235"/>
          </a:xfrm>
          <a:prstGeom prst="rect">
            <a:avLst/>
          </a:prstGeom>
          <a:noFill/>
        </p:spPr>
      </p:pic>
      <p:sp>
        <p:nvSpPr>
          <p:cNvPr id="5" name="Заголовок 4"/>
          <p:cNvSpPr>
            <a:spLocks noGrp="1"/>
          </p:cNvSpPr>
          <p:nvPr>
            <p:ph type="title"/>
          </p:nvPr>
        </p:nvSpPr>
        <p:spPr>
          <a:xfrm>
            <a:off x="914400" y="411957"/>
            <a:ext cx="16459200" cy="3124188"/>
          </a:xfrm>
        </p:spPr>
        <p:txBody>
          <a:bodyPr>
            <a:normAutofit fontScale="90000"/>
          </a:bodyPr>
          <a:lstStyle/>
          <a:p>
            <a:pPr algn="l"/>
            <a:r>
              <a:rPr lang="ru-RU" dirty="0" smtClean="0"/>
              <a:t> </a:t>
            </a:r>
            <a:r>
              <a:rPr lang="en-US" dirty="0" smtClean="0"/>
              <a:t>                               </a:t>
            </a:r>
            <a:r>
              <a:rPr lang="ru-RU" sz="3900" dirty="0">
                <a:latin typeface="Times New Roman" pitchFamily="18" charset="0"/>
                <a:cs typeface="Times New Roman" pitchFamily="18" charset="0"/>
              </a:rPr>
              <a:t>М ’ЯЧ</a:t>
            </a:r>
            <a:br>
              <a:rPr lang="ru-RU" sz="3900" dirty="0">
                <a:latin typeface="Times New Roman" pitchFamily="18" charset="0"/>
                <a:cs typeface="Times New Roman" pitchFamily="18" charset="0"/>
              </a:rPr>
            </a:br>
            <a:r>
              <a:rPr lang="uk-UA" sz="3900" dirty="0" smtClean="0">
                <a:latin typeface="Times New Roman" pitchFamily="18" charset="0"/>
                <a:cs typeface="Times New Roman" pitchFamily="18" charset="0"/>
              </a:rPr>
              <a:t>            Сучасний офіційно регламентований м'яч для </a:t>
            </a:r>
            <a:r>
              <a:rPr lang="uk-UA" sz="3900" dirty="0" err="1" smtClean="0">
                <a:latin typeface="Times New Roman" pitchFamily="18" charset="0"/>
                <a:cs typeface="Times New Roman" pitchFamily="18" charset="0"/>
              </a:rPr>
              <a:t>флорболу</a:t>
            </a:r>
            <a:r>
              <a:rPr lang="uk-UA" sz="3900" dirty="0" smtClean="0">
                <a:latin typeface="Times New Roman" pitchFamily="18" charset="0"/>
                <a:cs typeface="Times New Roman" pitchFamily="18" charset="0"/>
              </a:rPr>
              <a:t> - пластмасовий, з 26 отворами, вагою 23 грами. </a:t>
            </a:r>
            <a:br>
              <a:rPr lang="uk-UA" sz="3900" dirty="0" smtClean="0">
                <a:latin typeface="Times New Roman" pitchFamily="18" charset="0"/>
                <a:cs typeface="Times New Roman" pitchFamily="18" charset="0"/>
              </a:rPr>
            </a:br>
            <a:r>
              <a:rPr lang="uk-UA" sz="3900" dirty="0" smtClean="0">
                <a:latin typeface="Times New Roman" pitchFamily="18" charset="0"/>
                <a:cs typeface="Times New Roman" pitchFamily="18" charset="0"/>
              </a:rPr>
              <a:t>             Гравцям рекомендуються використання спеціальних окулярів, що захищають очі від випадкових ударів високо піднятою ключкою, або м’ячем.</a:t>
            </a:r>
            <a:endParaRPr lang="uk-UA" sz="39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06166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Результат пошуку зображень за запитом флорбол воротар"/>
          <p:cNvPicPr>
            <a:picLocks noChangeAspect="1" noChangeArrowheads="1"/>
          </p:cNvPicPr>
          <p:nvPr/>
        </p:nvPicPr>
        <p:blipFill>
          <a:blip r:embed="rId2"/>
          <a:srcRect/>
          <a:stretch>
            <a:fillRect/>
          </a:stretch>
        </p:blipFill>
        <p:spPr bwMode="auto">
          <a:xfrm>
            <a:off x="0" y="5143500"/>
            <a:ext cx="9715704" cy="4857852"/>
          </a:xfrm>
          <a:prstGeom prst="rect">
            <a:avLst/>
          </a:prstGeom>
          <a:noFill/>
        </p:spPr>
      </p:pic>
      <p:pic>
        <p:nvPicPr>
          <p:cNvPr id="4097" name="Picture 1"/>
          <p:cNvPicPr>
            <a:picLocks noChangeAspect="1" noChangeArrowheads="1"/>
          </p:cNvPicPr>
          <p:nvPr/>
        </p:nvPicPr>
        <p:blipFill>
          <a:blip r:embed="rId3"/>
          <a:srcRect/>
          <a:stretch>
            <a:fillRect/>
          </a:stretch>
        </p:blipFill>
        <p:spPr bwMode="auto">
          <a:xfrm>
            <a:off x="6667495" y="0"/>
            <a:ext cx="11620518" cy="6536541"/>
          </a:xfrm>
          <a:prstGeom prst="rect">
            <a:avLst/>
          </a:prstGeom>
          <a:noFill/>
          <a:ln w="9525">
            <a:noFill/>
            <a:miter lim="800000"/>
            <a:headEnd/>
            <a:tailEnd/>
          </a:ln>
          <a:effectLst/>
        </p:spPr>
      </p:pic>
      <p:pic>
        <p:nvPicPr>
          <p:cNvPr id="4101" name="Picture 5" descr="Результат пошуку зображень за запитом флорбол воротар"/>
          <p:cNvPicPr>
            <a:picLocks noChangeAspect="1" noChangeArrowheads="1"/>
          </p:cNvPicPr>
          <p:nvPr/>
        </p:nvPicPr>
        <p:blipFill>
          <a:blip r:embed="rId4"/>
          <a:srcRect l="15293" r="15033"/>
          <a:stretch>
            <a:fillRect/>
          </a:stretch>
        </p:blipFill>
        <p:spPr bwMode="auto">
          <a:xfrm>
            <a:off x="285688" y="750063"/>
            <a:ext cx="6202500" cy="3857652"/>
          </a:xfrm>
          <a:prstGeom prst="rect">
            <a:avLst/>
          </a:prstGeom>
          <a:noFill/>
        </p:spPr>
      </p:pic>
      <p:pic>
        <p:nvPicPr>
          <p:cNvPr id="4103" name="Picture 7" descr="Результат пошуку зображень за запитом флорбол воротар"/>
          <p:cNvPicPr>
            <a:picLocks noChangeAspect="1" noChangeArrowheads="1"/>
          </p:cNvPicPr>
          <p:nvPr/>
        </p:nvPicPr>
        <p:blipFill>
          <a:blip r:embed="rId5"/>
          <a:srcRect t="9303" b="11627"/>
          <a:stretch>
            <a:fillRect/>
          </a:stretch>
        </p:blipFill>
        <p:spPr bwMode="auto">
          <a:xfrm>
            <a:off x="10858512" y="6322227"/>
            <a:ext cx="6143668" cy="3643338"/>
          </a:xfrm>
          <a:prstGeom prst="rect">
            <a:avLst/>
          </a:prstGeom>
          <a:noFill/>
        </p:spPr>
      </p:pic>
    </p:spTree>
    <p:extLst>
      <p:ext uri="{BB962C8B-B14F-4D97-AF65-F5344CB8AC3E}">
        <p14:creationId xmlns="" xmlns:p14="http://schemas.microsoft.com/office/powerpoint/2010/main" val="1586901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5754" y="857220"/>
            <a:ext cx="9586922" cy="7715304"/>
          </a:xfrm>
        </p:spPr>
        <p:txBody>
          <a:bodyPr>
            <a:normAutofit fontScale="90000"/>
          </a:bodyPr>
          <a:lstStyle/>
          <a:p>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ru-RU" sz="3900" dirty="0" smtClean="0"/>
              <a:t/>
            </a:r>
            <a:br>
              <a:rPr lang="ru-RU" sz="3900" dirty="0" smtClean="0"/>
            </a:br>
            <a:r>
              <a:rPr lang="uk-UA" sz="3900" dirty="0" smtClean="0"/>
              <a:t>Незважаючи на те, що гравці під час гри майже не знаходься в статичному положенні, дуже важливе місце відіграє правильне положення тіла – стійка.</a:t>
            </a:r>
            <a:br>
              <a:rPr lang="uk-UA" sz="3900" dirty="0" smtClean="0"/>
            </a:br>
            <a:r>
              <a:rPr lang="uk-UA" sz="3900" dirty="0" smtClean="0"/>
              <a:t> Основна стійка:</a:t>
            </a:r>
            <a:br>
              <a:rPr lang="uk-UA" sz="3900" dirty="0" smtClean="0"/>
            </a:br>
            <a:r>
              <a:rPr lang="uk-UA" sz="3900" dirty="0" smtClean="0"/>
              <a:t>- ноги на ширині плечей, одна нога</a:t>
            </a:r>
            <a:br>
              <a:rPr lang="uk-UA" sz="3900" dirty="0" smtClean="0"/>
            </a:br>
            <a:r>
              <a:rPr lang="uk-UA" sz="3900" dirty="0" smtClean="0"/>
              <a:t>  трохи попереду (приблизно </a:t>
            </a:r>
            <a:br>
              <a:rPr lang="uk-UA" sz="3900" dirty="0" smtClean="0"/>
            </a:br>
            <a:r>
              <a:rPr lang="uk-UA" sz="3900" dirty="0" smtClean="0"/>
              <a:t>  на одну стопу);</a:t>
            </a:r>
            <a:br>
              <a:rPr lang="uk-UA" sz="3900" dirty="0" smtClean="0"/>
            </a:br>
            <a:r>
              <a:rPr lang="uk-UA" sz="3900" dirty="0" smtClean="0"/>
              <a:t> - ноги трошки зігнуті в колінах, </a:t>
            </a:r>
            <a:br>
              <a:rPr lang="uk-UA" sz="3900" dirty="0" smtClean="0"/>
            </a:br>
            <a:r>
              <a:rPr lang="uk-UA" sz="3900" dirty="0" smtClean="0"/>
              <a:t>  вага тіла рівномірно розподілена </a:t>
            </a:r>
            <a:br>
              <a:rPr lang="uk-UA" sz="3900" dirty="0" smtClean="0"/>
            </a:br>
            <a:r>
              <a:rPr lang="uk-UA" sz="3900" dirty="0" smtClean="0"/>
              <a:t>  на двох ногах, спина пряма; </a:t>
            </a:r>
            <a:br>
              <a:rPr lang="uk-UA" sz="3900" dirty="0" smtClean="0"/>
            </a:br>
            <a:r>
              <a:rPr lang="uk-UA" sz="3900" dirty="0" smtClean="0"/>
              <a:t>- голова піднята;</a:t>
            </a:r>
            <a:br>
              <a:rPr lang="uk-UA" sz="3900" dirty="0" smtClean="0"/>
            </a:br>
            <a:r>
              <a:rPr lang="uk-UA" sz="3900" dirty="0" smtClean="0"/>
              <a:t>- перо ключки на підлозі.</a:t>
            </a:r>
            <a:r>
              <a:rPr lang="uk-UA" dirty="0" smtClean="0"/>
              <a:t/>
            </a:r>
            <a:br>
              <a:rPr lang="uk-UA" dirty="0" smtClean="0"/>
            </a:br>
            <a:endParaRPr lang="uk-UA" dirty="0"/>
          </a:p>
        </p:txBody>
      </p:sp>
      <p:pic>
        <p:nvPicPr>
          <p:cNvPr id="3074" name="Picture 2"/>
          <p:cNvPicPr>
            <a:picLocks noChangeAspect="1" noChangeArrowheads="1"/>
          </p:cNvPicPr>
          <p:nvPr/>
        </p:nvPicPr>
        <p:blipFill>
          <a:blip r:embed="rId2"/>
          <a:srcRect/>
          <a:stretch>
            <a:fillRect/>
          </a:stretch>
        </p:blipFill>
        <p:spPr bwMode="auto">
          <a:xfrm>
            <a:off x="11001388" y="964377"/>
            <a:ext cx="7000924" cy="7517385"/>
          </a:xfrm>
          <a:prstGeom prst="rect">
            <a:avLst/>
          </a:prstGeom>
          <a:noFill/>
          <a:ln w="9525">
            <a:noFill/>
            <a:miter lim="800000"/>
            <a:headEnd/>
            <a:tailEnd/>
          </a:ln>
          <a:effectLst/>
        </p:spPr>
      </p:pic>
    </p:spTree>
    <p:extLst>
      <p:ext uri="{BB962C8B-B14F-4D97-AF65-F5344CB8AC3E}">
        <p14:creationId xmlns="" xmlns:p14="http://schemas.microsoft.com/office/powerpoint/2010/main" val="411958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40" y="428595"/>
            <a:ext cx="17373600" cy="3107552"/>
          </a:xfrm>
        </p:spPr>
        <p:txBody>
          <a:bodyPr>
            <a:normAutofit lnSpcReduction="10000"/>
          </a:bodyPr>
          <a:lstStyle/>
          <a:p>
            <a:pPr algn="ctr">
              <a:buNone/>
            </a:pPr>
            <a:r>
              <a:rPr lang="ru-RU" sz="6400" dirty="0"/>
              <a:t>                  </a:t>
            </a:r>
            <a:r>
              <a:rPr lang="uk-UA" sz="6400" b="1" smtClean="0"/>
              <a:t>Тримання</a:t>
            </a:r>
            <a:r>
              <a:rPr lang="uk-UA" sz="6400" b="1" smtClean="0"/>
              <a:t> </a:t>
            </a:r>
            <a:r>
              <a:rPr lang="uk-UA" sz="6400" b="1" smtClean="0"/>
              <a:t>ключки</a:t>
            </a:r>
            <a:endParaRPr lang="uk-UA" sz="6400" b="1" smtClean="0"/>
          </a:p>
          <a:p>
            <a:pPr algn="ctr">
              <a:buNone/>
            </a:pPr>
            <a:r>
              <a:rPr lang="uk-UA" sz="4300" b="1" i="1" dirty="0" smtClean="0"/>
              <a:t>           </a:t>
            </a:r>
            <a:r>
              <a:rPr lang="uk-UA" sz="4300" dirty="0" smtClean="0"/>
              <a:t>Ключку потрібно тримати двома руками: одна рука </a:t>
            </a:r>
            <a:r>
              <a:rPr lang="uk-UA" sz="4300" b="1" i="1" dirty="0" smtClean="0"/>
              <a:t>– </a:t>
            </a:r>
            <a:r>
              <a:rPr lang="uk-UA" sz="4300" dirty="0" smtClean="0"/>
              <a:t>хват зверху – за верхній кінець ключки, друга – хват знизу, на відстані приблизно 20-30см. від руки, що зверху .</a:t>
            </a:r>
            <a:endParaRPr lang="uk-UA" sz="4300" dirty="0"/>
          </a:p>
        </p:txBody>
      </p:sp>
      <p:sp>
        <p:nvSpPr>
          <p:cNvPr id="2050" name="AutoShape 2" descr="Результат пошуку зображень за запитом флорбол основна стійка"/>
          <p:cNvSpPr>
            <a:spLocks noChangeAspect="1" noChangeArrowheads="1"/>
          </p:cNvSpPr>
          <p:nvPr/>
        </p:nvSpPr>
        <p:spPr bwMode="auto">
          <a:xfrm>
            <a:off x="311150" y="-216694"/>
            <a:ext cx="609600" cy="457202"/>
          </a:xfrm>
          <a:prstGeom prst="rect">
            <a:avLst/>
          </a:prstGeom>
          <a:noFill/>
        </p:spPr>
        <p:txBody>
          <a:bodyPr vert="horz" wrap="square" lIns="163268" tIns="81642" rIns="163268" bIns="81642" numCol="1" anchor="t" anchorCtr="0" compatLnSpc="1">
            <a:prstTxWarp prst="textNoShape">
              <a:avLst/>
            </a:prstTxWarp>
          </a:bodyPr>
          <a:lstStyle/>
          <a:p>
            <a:pPr defTabSz="1632732"/>
            <a:endParaRPr lang="ru-RU">
              <a:solidFill>
                <a:prstClr val="black"/>
              </a:solidFill>
            </a:endParaRPr>
          </a:p>
        </p:txBody>
      </p:sp>
      <p:sp>
        <p:nvSpPr>
          <p:cNvPr id="2052" name="AutoShape 4" descr="Результат пошуку зображень за запитом флорбол основна стійка"/>
          <p:cNvSpPr>
            <a:spLocks noChangeAspect="1" noChangeArrowheads="1"/>
          </p:cNvSpPr>
          <p:nvPr/>
        </p:nvSpPr>
        <p:spPr bwMode="auto">
          <a:xfrm>
            <a:off x="311150" y="-216694"/>
            <a:ext cx="609600" cy="457202"/>
          </a:xfrm>
          <a:prstGeom prst="rect">
            <a:avLst/>
          </a:prstGeom>
          <a:noFill/>
        </p:spPr>
        <p:txBody>
          <a:bodyPr vert="horz" wrap="square" lIns="163268" tIns="81642" rIns="163268" bIns="81642" numCol="1" anchor="t" anchorCtr="0" compatLnSpc="1">
            <a:prstTxWarp prst="textNoShape">
              <a:avLst/>
            </a:prstTxWarp>
          </a:bodyPr>
          <a:lstStyle/>
          <a:p>
            <a:pPr defTabSz="1632732"/>
            <a:endParaRPr lang="ru-RU">
              <a:solidFill>
                <a:prstClr val="black"/>
              </a:solidFill>
            </a:endParaRPr>
          </a:p>
        </p:txBody>
      </p:sp>
      <p:pic>
        <p:nvPicPr>
          <p:cNvPr id="2053" name="Picture 5"/>
          <p:cNvPicPr>
            <a:picLocks noChangeAspect="1" noChangeArrowheads="1"/>
          </p:cNvPicPr>
          <p:nvPr/>
        </p:nvPicPr>
        <p:blipFill>
          <a:blip r:embed="rId2"/>
          <a:srcRect/>
          <a:stretch>
            <a:fillRect/>
          </a:stretch>
        </p:blipFill>
        <p:spPr bwMode="auto">
          <a:xfrm>
            <a:off x="3714712" y="3964773"/>
            <a:ext cx="5143536" cy="5786478"/>
          </a:xfrm>
          <a:prstGeom prst="rect">
            <a:avLst/>
          </a:prstGeom>
          <a:noFill/>
          <a:ln w="9525">
            <a:noFill/>
            <a:miter lim="800000"/>
            <a:headEnd/>
            <a:tailEnd/>
          </a:ln>
          <a:effectLst/>
        </p:spPr>
      </p:pic>
      <p:sp>
        <p:nvSpPr>
          <p:cNvPr id="2055" name="AutoShape 7" descr="Результат пошуку зображень за запитом флорбол основна стійка"/>
          <p:cNvSpPr>
            <a:spLocks noChangeAspect="1" noChangeArrowheads="1"/>
          </p:cNvSpPr>
          <p:nvPr/>
        </p:nvSpPr>
        <p:spPr bwMode="auto">
          <a:xfrm>
            <a:off x="311150" y="-216694"/>
            <a:ext cx="609600" cy="457202"/>
          </a:xfrm>
          <a:prstGeom prst="rect">
            <a:avLst/>
          </a:prstGeom>
          <a:noFill/>
        </p:spPr>
        <p:txBody>
          <a:bodyPr vert="horz" wrap="square" lIns="163268" tIns="81642" rIns="163268" bIns="81642" numCol="1" anchor="t" anchorCtr="0" compatLnSpc="1">
            <a:prstTxWarp prst="textNoShape">
              <a:avLst/>
            </a:prstTxWarp>
          </a:bodyPr>
          <a:lstStyle/>
          <a:p>
            <a:pPr defTabSz="1632732"/>
            <a:endParaRPr lang="ru-RU">
              <a:solidFill>
                <a:prstClr val="black"/>
              </a:solidFill>
            </a:endParaRPr>
          </a:p>
        </p:txBody>
      </p:sp>
      <p:pic>
        <p:nvPicPr>
          <p:cNvPr id="2056" name="Picture 8"/>
          <p:cNvPicPr>
            <a:picLocks noChangeAspect="1" noChangeArrowheads="1"/>
          </p:cNvPicPr>
          <p:nvPr/>
        </p:nvPicPr>
        <p:blipFill>
          <a:blip r:embed="rId3"/>
          <a:srcRect/>
          <a:stretch>
            <a:fillRect/>
          </a:stretch>
        </p:blipFill>
        <p:spPr bwMode="auto">
          <a:xfrm>
            <a:off x="10668027" y="3964773"/>
            <a:ext cx="5048286" cy="5679321"/>
          </a:xfrm>
          <a:prstGeom prst="rect">
            <a:avLst/>
          </a:prstGeom>
          <a:noFill/>
          <a:ln w="9525">
            <a:noFill/>
            <a:miter lim="800000"/>
            <a:headEnd/>
            <a:tailEnd/>
          </a:ln>
          <a:effectLst/>
        </p:spPr>
      </p:pic>
    </p:spTree>
    <p:extLst>
      <p:ext uri="{BB962C8B-B14F-4D97-AF65-F5344CB8AC3E}">
        <p14:creationId xmlns="" xmlns:p14="http://schemas.microsoft.com/office/powerpoint/2010/main" val="1916367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D2"/>
        </a:solidFill>
        <a:effectLst/>
      </p:bgPr>
    </p:bg>
    <p:spTree>
      <p:nvGrpSpPr>
        <p:cNvPr id="1" name=""/>
        <p:cNvGrpSpPr/>
        <p:nvPr/>
      </p:nvGrpSpPr>
      <p:grpSpPr>
        <a:xfrm>
          <a:off x="0" y="0"/>
          <a:ext cx="0" cy="0"/>
          <a:chOff x="0" y="0"/>
          <a:chExt cx="0" cy="0"/>
        </a:xfrm>
      </p:grpSpPr>
      <p:sp>
        <p:nvSpPr>
          <p:cNvPr id="2" name="TextBox 2"/>
          <p:cNvSpPr txBox="1"/>
          <p:nvPr/>
        </p:nvSpPr>
        <p:spPr>
          <a:xfrm>
            <a:off x="0" y="2595629"/>
            <a:ext cx="18288000" cy="4962897"/>
          </a:xfrm>
          <a:prstGeom prst="rect">
            <a:avLst/>
          </a:prstGeom>
        </p:spPr>
        <p:txBody>
          <a:bodyPr lIns="0" tIns="0" rIns="0" bIns="0" rtlCol="0" anchor="t">
            <a:spAutoFit/>
          </a:bodyPr>
          <a:lstStyle/>
          <a:p>
            <a:pPr algn="ctr">
              <a:lnSpc>
                <a:spcPts val="12039"/>
              </a:lnSpc>
              <a:spcBef>
                <a:spcPct val="0"/>
              </a:spcBef>
            </a:pPr>
            <a:r>
              <a:rPr lang="en-US" sz="8600">
                <a:solidFill>
                  <a:srgbClr val="000000"/>
                </a:solidFill>
                <a:latin typeface="Cormorant Garamond Light"/>
              </a:rPr>
              <a:t>Фізичні вправи можуть замінити безліч ліків, але жодні ліки в світі не можуть замінити фізичні вправи.</a:t>
            </a:r>
          </a:p>
          <a:p>
            <a:pPr algn="ctr">
              <a:lnSpc>
                <a:spcPts val="2659"/>
              </a:lnSpc>
              <a:spcBef>
                <a:spcPct val="0"/>
              </a:spcBef>
            </a:pPr>
            <a:endParaRPr lang="en-US" sz="8600">
              <a:solidFill>
                <a:srgbClr val="000000"/>
              </a:solidFill>
              <a:latin typeface="Cormorant Garamond Light"/>
            </a:endParaRPr>
          </a:p>
        </p:txBody>
      </p:sp>
      <p:sp>
        <p:nvSpPr>
          <p:cNvPr id="3" name="Freeform 3"/>
          <p:cNvSpPr/>
          <p:nvPr/>
        </p:nvSpPr>
        <p:spPr>
          <a:xfrm>
            <a:off x="5070764" y="7725641"/>
            <a:ext cx="7315200" cy="2057400"/>
          </a:xfrm>
          <a:custGeom>
            <a:avLst/>
            <a:gdLst/>
            <a:ahLst/>
            <a:cxnLst/>
            <a:rect l="l" t="t" r="r" b="b"/>
            <a:pathLst>
              <a:path w="7315200" h="2057400">
                <a:moveTo>
                  <a:pt x="0" y="0"/>
                </a:moveTo>
                <a:lnTo>
                  <a:pt x="7315200" y="0"/>
                </a:lnTo>
                <a:lnTo>
                  <a:pt x="7315200"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192" y="2331245"/>
            <a:ext cx="16144988" cy="2490785"/>
          </a:xfrm>
        </p:spPr>
        <p:txBody>
          <a:bodyPr>
            <a:noAutofit/>
          </a:bodyPr>
          <a:lstStyle/>
          <a:p>
            <a:pPr algn="ctr">
              <a:buNone/>
            </a:pPr>
            <a:r>
              <a:rPr lang="uk-UA" sz="14300" dirty="0"/>
              <a:t> </a:t>
            </a:r>
            <a:r>
              <a:rPr lang="uk-UA" sz="14300" dirty="0">
                <a:solidFill>
                  <a:srgbClr val="0070C0"/>
                </a:solidFill>
              </a:rPr>
              <a:t>Дякую за увагу!</a:t>
            </a:r>
            <a:endParaRPr lang="ru-RU" sz="14300" dirty="0">
              <a:solidFill>
                <a:srgbClr val="0070C0"/>
              </a:solidFill>
            </a:endParaRPr>
          </a:p>
        </p:txBody>
      </p:sp>
      <p:pic>
        <p:nvPicPr>
          <p:cNvPr id="114690" name="Picture 2" descr="Результат пошуку зображень за запитом флорбол графіка"/>
          <p:cNvPicPr>
            <a:picLocks noChangeAspect="1" noChangeArrowheads="1"/>
          </p:cNvPicPr>
          <p:nvPr/>
        </p:nvPicPr>
        <p:blipFill>
          <a:blip r:embed="rId2"/>
          <a:srcRect/>
          <a:stretch>
            <a:fillRect/>
          </a:stretch>
        </p:blipFill>
        <p:spPr bwMode="auto">
          <a:xfrm>
            <a:off x="5714976" y="4822029"/>
            <a:ext cx="5572164" cy="4179123"/>
          </a:xfrm>
          <a:prstGeom prst="rect">
            <a:avLst/>
          </a:prstGeom>
          <a:noFill/>
        </p:spPr>
      </p:pic>
    </p:spTree>
    <p:extLst>
      <p:ext uri="{BB962C8B-B14F-4D97-AF65-F5344CB8AC3E}">
        <p14:creationId xmlns="" xmlns:p14="http://schemas.microsoft.com/office/powerpoint/2010/main" val="2336536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76313" y="1203497"/>
            <a:ext cx="13720046" cy="6756008"/>
            <a:chOff x="0" y="0"/>
            <a:chExt cx="1483967" cy="730733"/>
          </a:xfrm>
        </p:grpSpPr>
        <p:sp>
          <p:nvSpPr>
            <p:cNvPr id="3" name="Freeform 3"/>
            <p:cNvSpPr/>
            <p:nvPr/>
          </p:nvSpPr>
          <p:spPr>
            <a:xfrm>
              <a:off x="0" y="0"/>
              <a:ext cx="1483967" cy="730733"/>
            </a:xfrm>
            <a:custGeom>
              <a:avLst/>
              <a:gdLst/>
              <a:ahLst/>
              <a:cxnLst/>
              <a:rect l="l" t="t" r="r" b="b"/>
              <a:pathLst>
                <a:path w="1483967" h="730733">
                  <a:moveTo>
                    <a:pt x="741983" y="0"/>
                  </a:moveTo>
                  <a:cubicBezTo>
                    <a:pt x="332197" y="0"/>
                    <a:pt x="0" y="163580"/>
                    <a:pt x="0" y="365366"/>
                  </a:cubicBezTo>
                  <a:cubicBezTo>
                    <a:pt x="0" y="567153"/>
                    <a:pt x="332197" y="730733"/>
                    <a:pt x="741983" y="730733"/>
                  </a:cubicBezTo>
                  <a:cubicBezTo>
                    <a:pt x="1151769" y="730733"/>
                    <a:pt x="1483967" y="567153"/>
                    <a:pt x="1483967" y="365366"/>
                  </a:cubicBezTo>
                  <a:cubicBezTo>
                    <a:pt x="1483967" y="163580"/>
                    <a:pt x="1151769" y="0"/>
                    <a:pt x="741983" y="0"/>
                  </a:cubicBezTo>
                  <a:close/>
                </a:path>
              </a:pathLst>
            </a:custGeom>
            <a:solidFill>
              <a:srgbClr val="E1C63C">
                <a:alpha val="30980"/>
              </a:srgbClr>
            </a:solidFill>
          </p:spPr>
        </p:sp>
        <p:sp>
          <p:nvSpPr>
            <p:cNvPr id="4" name="TextBox 4"/>
            <p:cNvSpPr txBox="1"/>
            <p:nvPr/>
          </p:nvSpPr>
          <p:spPr>
            <a:xfrm>
              <a:off x="139122" y="30406"/>
              <a:ext cx="1205723" cy="63182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3139668" y="3340926"/>
            <a:ext cx="4489808" cy="5917374"/>
          </a:xfrm>
          <a:custGeom>
            <a:avLst/>
            <a:gdLst/>
            <a:ahLst/>
            <a:cxnLst/>
            <a:rect l="l" t="t" r="r" b="b"/>
            <a:pathLst>
              <a:path w="4489808" h="5917374">
                <a:moveTo>
                  <a:pt x="0" y="0"/>
                </a:moveTo>
                <a:lnTo>
                  <a:pt x="4489808" y="0"/>
                </a:lnTo>
                <a:lnTo>
                  <a:pt x="4489808" y="5917374"/>
                </a:lnTo>
                <a:lnTo>
                  <a:pt x="0" y="5917374"/>
                </a:lnTo>
                <a:lnTo>
                  <a:pt x="0" y="0"/>
                </a:lnTo>
                <a:close/>
              </a:path>
            </a:pathLst>
          </a:custGeom>
          <a:blipFill>
            <a:blip r:embed="rId2" cstate="print"/>
            <a:stretch>
              <a:fillRect/>
            </a:stretch>
          </a:blipFill>
        </p:spPr>
      </p:sp>
      <p:sp>
        <p:nvSpPr>
          <p:cNvPr id="6" name="TextBox 6"/>
          <p:cNvSpPr txBox="1"/>
          <p:nvPr/>
        </p:nvSpPr>
        <p:spPr>
          <a:xfrm>
            <a:off x="2755631" y="3043718"/>
            <a:ext cx="11739778" cy="3590727"/>
          </a:xfrm>
          <a:prstGeom prst="rect">
            <a:avLst/>
          </a:prstGeom>
        </p:spPr>
        <p:txBody>
          <a:bodyPr lIns="0" tIns="0" rIns="0" bIns="0" rtlCol="0" anchor="t">
            <a:spAutoFit/>
          </a:bodyPr>
          <a:lstStyle/>
          <a:p>
            <a:pPr algn="ctr">
              <a:lnSpc>
                <a:spcPts val="6966"/>
              </a:lnSpc>
            </a:pPr>
            <a:r>
              <a:rPr lang="en-US" sz="6400">
                <a:solidFill>
                  <a:srgbClr val="000000"/>
                </a:solidFill>
                <a:latin typeface="Cormorant Garamond"/>
              </a:rPr>
              <a:t>Флорбол — командний вид спорту. </a:t>
            </a:r>
          </a:p>
          <a:p>
            <a:pPr algn="ctr">
              <a:lnSpc>
                <a:spcPts val="6966"/>
              </a:lnSpc>
              <a:spcBef>
                <a:spcPct val="0"/>
              </a:spcBef>
            </a:pPr>
            <a:r>
              <a:rPr lang="en-US" sz="6400">
                <a:solidFill>
                  <a:srgbClr val="000000"/>
                </a:solidFill>
                <a:latin typeface="Cormorant Garamond"/>
              </a:rPr>
              <a:t>Один з різновидів хокею, грається пластиковим м'ячем, удари по якому завдають </a:t>
            </a:r>
            <a:r>
              <a:rPr lang="en-US" sz="6400">
                <a:solidFill>
                  <a:srgbClr val="000000"/>
                </a:solidFill>
                <a:latin typeface="Cormorant Garamond"/>
                <a:hlinkClick r:id="rId3" tooltip="https://uk.wikipedia.org/wiki/%D0%9A%D0%BB%D1%8E%D1%87%D0%BA%D0%B0"/>
              </a:rPr>
              <a:t>ключкою</a:t>
            </a:r>
            <a:r>
              <a:rPr lang="en-US" sz="6400">
                <a:solidFill>
                  <a:srgbClr val="000000"/>
                </a:solidFill>
                <a:latin typeface="Cormorant Garamond"/>
              </a:rPr>
              <a:t>. </a:t>
            </a:r>
          </a:p>
        </p:txBody>
      </p:sp>
      <p:sp>
        <p:nvSpPr>
          <p:cNvPr id="7" name="TextBox 7"/>
          <p:cNvSpPr txBox="1"/>
          <p:nvPr/>
        </p:nvSpPr>
        <p:spPr>
          <a:xfrm>
            <a:off x="2755631" y="1301034"/>
            <a:ext cx="11739778" cy="1423467"/>
          </a:xfrm>
          <a:prstGeom prst="rect">
            <a:avLst/>
          </a:prstGeom>
        </p:spPr>
        <p:txBody>
          <a:bodyPr lIns="0" tIns="0" rIns="0" bIns="0" rtlCol="0" anchor="t">
            <a:spAutoFit/>
          </a:bodyPr>
          <a:lstStyle/>
          <a:p>
            <a:pPr algn="ctr">
              <a:lnSpc>
                <a:spcPts val="11059"/>
              </a:lnSpc>
            </a:pPr>
            <a:r>
              <a:rPr lang="en-US" sz="7900">
                <a:solidFill>
                  <a:srgbClr val="000000"/>
                </a:solidFill>
                <a:latin typeface="Cormorant Garamond"/>
              </a:rPr>
              <a:t>ЩО ТАКЕ ФЛОРБОЛ?</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2"/>
        </a:solidFill>
        <a:effectLst/>
      </p:bgPr>
    </p:bg>
    <p:spTree>
      <p:nvGrpSpPr>
        <p:cNvPr id="1" name=""/>
        <p:cNvGrpSpPr/>
        <p:nvPr/>
      </p:nvGrpSpPr>
      <p:grpSpPr>
        <a:xfrm>
          <a:off x="0" y="0"/>
          <a:ext cx="0" cy="0"/>
          <a:chOff x="0" y="0"/>
          <a:chExt cx="0" cy="0"/>
        </a:xfrm>
      </p:grpSpPr>
      <p:grpSp>
        <p:nvGrpSpPr>
          <p:cNvPr id="2" name="Group 2"/>
          <p:cNvGrpSpPr/>
          <p:nvPr/>
        </p:nvGrpSpPr>
        <p:grpSpPr>
          <a:xfrm>
            <a:off x="717001" y="68"/>
            <a:ext cx="9399322" cy="9115172"/>
            <a:chOff x="0" y="0"/>
            <a:chExt cx="1096108" cy="1062972"/>
          </a:xfrm>
        </p:grpSpPr>
        <p:sp>
          <p:nvSpPr>
            <p:cNvPr id="3" name="Freeform 3"/>
            <p:cNvSpPr/>
            <p:nvPr/>
          </p:nvSpPr>
          <p:spPr>
            <a:xfrm>
              <a:off x="0" y="0"/>
              <a:ext cx="1096108" cy="1062972"/>
            </a:xfrm>
            <a:custGeom>
              <a:avLst/>
              <a:gdLst/>
              <a:ahLst/>
              <a:cxnLst/>
              <a:rect l="l" t="t" r="r" b="b"/>
              <a:pathLst>
                <a:path w="1096108" h="1062972">
                  <a:moveTo>
                    <a:pt x="548054" y="0"/>
                  </a:moveTo>
                  <a:cubicBezTo>
                    <a:pt x="245372" y="0"/>
                    <a:pt x="0" y="237954"/>
                    <a:pt x="0" y="531486"/>
                  </a:cubicBezTo>
                  <a:cubicBezTo>
                    <a:pt x="0" y="825017"/>
                    <a:pt x="245372" y="1062972"/>
                    <a:pt x="548054" y="1062972"/>
                  </a:cubicBezTo>
                  <a:cubicBezTo>
                    <a:pt x="850736" y="1062972"/>
                    <a:pt x="1096108" y="825017"/>
                    <a:pt x="1096108" y="531486"/>
                  </a:cubicBezTo>
                  <a:cubicBezTo>
                    <a:pt x="1096108" y="237954"/>
                    <a:pt x="850736" y="0"/>
                    <a:pt x="548054" y="0"/>
                  </a:cubicBezTo>
                  <a:close/>
                </a:path>
              </a:pathLst>
            </a:custGeom>
            <a:solidFill>
              <a:srgbClr val="FFFFFF"/>
            </a:solidFill>
          </p:spPr>
        </p:sp>
        <p:sp>
          <p:nvSpPr>
            <p:cNvPr id="4" name="TextBox 4"/>
            <p:cNvSpPr txBox="1"/>
            <p:nvPr/>
          </p:nvSpPr>
          <p:spPr>
            <a:xfrm>
              <a:off x="102760" y="61554"/>
              <a:ext cx="890588" cy="90176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1853349" y="1185572"/>
            <a:ext cx="1183606" cy="1154015"/>
          </a:xfrm>
          <a:custGeom>
            <a:avLst/>
            <a:gdLst/>
            <a:ahLst/>
            <a:cxnLst/>
            <a:rect l="l" t="t" r="r" b="b"/>
            <a:pathLst>
              <a:path w="1183605" h="1154015">
                <a:moveTo>
                  <a:pt x="0" y="0"/>
                </a:moveTo>
                <a:lnTo>
                  <a:pt x="1183606" y="0"/>
                </a:lnTo>
                <a:lnTo>
                  <a:pt x="1183606" y="1154015"/>
                </a:lnTo>
                <a:lnTo>
                  <a:pt x="0" y="11540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2725463" y="-367218"/>
            <a:ext cx="5146534" cy="5017871"/>
          </a:xfrm>
          <a:custGeom>
            <a:avLst/>
            <a:gdLst/>
            <a:ahLst/>
            <a:cxnLst/>
            <a:rect l="l" t="t" r="r" b="b"/>
            <a:pathLst>
              <a:path w="5146534" h="5017870">
                <a:moveTo>
                  <a:pt x="0" y="0"/>
                </a:moveTo>
                <a:lnTo>
                  <a:pt x="5146534" y="0"/>
                </a:lnTo>
                <a:lnTo>
                  <a:pt x="5146534" y="5017870"/>
                </a:lnTo>
                <a:lnTo>
                  <a:pt x="0" y="50178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11" y="1800611"/>
            <a:ext cx="11545046" cy="6642844"/>
          </a:xfrm>
          <a:prstGeom prst="rect">
            <a:avLst/>
          </a:prstGeom>
        </p:spPr>
        <p:txBody>
          <a:bodyPr lIns="0" tIns="0" rIns="0" bIns="0" rtlCol="0" anchor="t">
            <a:spAutoFit/>
          </a:bodyPr>
          <a:lstStyle/>
          <a:p>
            <a:pPr algn="ctr">
              <a:lnSpc>
                <a:spcPts val="3698"/>
              </a:lnSpc>
              <a:spcBef>
                <a:spcPct val="0"/>
              </a:spcBef>
            </a:pPr>
            <a:r>
              <a:rPr lang="uk-UA" sz="3400" dirty="0" err="1" smtClean="0">
                <a:solidFill>
                  <a:srgbClr val="000000"/>
                </a:solidFill>
                <a:latin typeface="Cormorant Garamond Bold"/>
              </a:rPr>
              <a:t>Флорбол</a:t>
            </a:r>
            <a:r>
              <a:rPr lang="uk-UA" sz="3400" dirty="0" smtClean="0">
                <a:solidFill>
                  <a:srgbClr val="000000"/>
                </a:solidFill>
                <a:latin typeface="Cormorant Garamond Bold"/>
              </a:rPr>
              <a:t> народився </a:t>
            </a:r>
            <a:r>
              <a:rPr lang="en-US" sz="3400" dirty="0" smtClean="0">
                <a:solidFill>
                  <a:srgbClr val="000000"/>
                </a:solidFill>
                <a:latin typeface="Cormorant Garamond Bold"/>
              </a:rPr>
              <a:t>у </a:t>
            </a:r>
            <a:r>
              <a:rPr lang="uk-UA" sz="3400" u="sng" dirty="0" smtClean="0">
                <a:latin typeface="Cormorant Garamond Bold"/>
                <a:hlinkClick r:id="rId4" tooltip="https://uk.wikipedia.org/wiki/%D0%A8%D0%B2%D0%B5%D1%86%D1%96%D1%8F"/>
              </a:rPr>
              <a:t>Швеції</a:t>
            </a:r>
            <a:r>
              <a:rPr lang="uk-UA" sz="3400" u="sng" dirty="0" smtClean="0">
                <a:latin typeface="Cormorant Garamond Bold"/>
              </a:rPr>
              <a:t> </a:t>
            </a:r>
            <a:r>
              <a:rPr lang="uk-UA" sz="3400" dirty="0" smtClean="0">
                <a:solidFill>
                  <a:srgbClr val="000000"/>
                </a:solidFill>
                <a:latin typeface="Cormorant Garamond Bold"/>
              </a:rPr>
              <a:t>в 70-их роках минулого століття і швидко здобув популярність в Європі, насамперед у самій Швеції, а також у </a:t>
            </a:r>
            <a:r>
              <a:rPr lang="uk-UA" sz="3400" dirty="0" smtClean="0">
                <a:solidFill>
                  <a:srgbClr val="000000"/>
                </a:solidFill>
                <a:latin typeface="Cormorant Garamond Bold"/>
                <a:hlinkClick r:id="rId5" tooltip="https://uk.wikipedia.org/wiki/%D0%A4%D1%96%D0%BD%D0%BB%D1%8F%D0%BD%D0%B4%D1%96%D1%8F"/>
              </a:rPr>
              <a:t>Фінляндії</a:t>
            </a:r>
            <a:r>
              <a:rPr lang="uk-UA" sz="3400" dirty="0" smtClean="0">
                <a:solidFill>
                  <a:srgbClr val="000000"/>
                </a:solidFill>
                <a:latin typeface="Cormorant Garamond Bold"/>
              </a:rPr>
              <a:t> і </a:t>
            </a:r>
            <a:r>
              <a:rPr lang="uk-UA" sz="3400" dirty="0" smtClean="0">
                <a:solidFill>
                  <a:srgbClr val="000000"/>
                </a:solidFill>
                <a:latin typeface="Cormorant Garamond Bold"/>
                <a:hlinkClick r:id="rId6" tooltip="https://uk.wikipedia.org/wiki/%D0%A8%D0%B2%D0%B5%D0%B9%D1%86%D0%B0%D1%80%D1%96%D1%8F"/>
              </a:rPr>
              <a:t>Швейцарії</a:t>
            </a:r>
            <a:r>
              <a:rPr lang="en-US" sz="3400" dirty="0" smtClean="0">
                <a:solidFill>
                  <a:srgbClr val="000000"/>
                </a:solidFill>
                <a:latin typeface="Cormorant Garamond Bold"/>
              </a:rPr>
              <a:t>. </a:t>
            </a:r>
            <a:r>
              <a:rPr lang="en-US" sz="3400" dirty="0">
                <a:solidFill>
                  <a:srgbClr val="000000"/>
                </a:solidFill>
                <a:latin typeface="Cormorant Garamond Bold"/>
              </a:rPr>
              <a:t>У 1986 </a:t>
            </a:r>
            <a:r>
              <a:rPr lang="uk-UA" sz="3400" dirty="0" smtClean="0">
                <a:solidFill>
                  <a:srgbClr val="000000"/>
                </a:solidFill>
                <a:latin typeface="Cormorant Garamond Bold"/>
              </a:rPr>
              <a:t>році цими країнами була заснована Міжнародна федерація</a:t>
            </a:r>
            <a:r>
              <a:rPr lang="en-US" sz="3400" dirty="0" smtClean="0">
                <a:solidFill>
                  <a:srgbClr val="000000"/>
                </a:solidFill>
                <a:latin typeface="Cormorant Garamond Bold"/>
              </a:rPr>
              <a:t> </a:t>
            </a:r>
            <a:r>
              <a:rPr lang="en-US" sz="3400" dirty="0" err="1">
                <a:solidFill>
                  <a:srgbClr val="000000"/>
                </a:solidFill>
                <a:latin typeface="Cormorant Garamond Bold"/>
              </a:rPr>
              <a:t>флорболу</a:t>
            </a:r>
            <a:r>
              <a:rPr lang="en-US" sz="3400" dirty="0">
                <a:solidFill>
                  <a:srgbClr val="000000"/>
                </a:solidFill>
                <a:latin typeface="Cormorant Garamond Bold"/>
              </a:rPr>
              <a:t> (МФФ). </a:t>
            </a:r>
            <a:r>
              <a:rPr lang="uk-UA" sz="3400" dirty="0" smtClean="0">
                <a:solidFill>
                  <a:srgbClr val="000000"/>
                </a:solidFill>
                <a:latin typeface="Cormorant Garamond Bold"/>
              </a:rPr>
              <a:t>На сьогоднішній день МФФ об'єднує </a:t>
            </a:r>
            <a:r>
              <a:rPr lang="uk-UA" sz="3400" dirty="0" err="1" smtClean="0">
                <a:solidFill>
                  <a:srgbClr val="000000"/>
                </a:solidFill>
                <a:latin typeface="Cormorant Garamond Bold"/>
              </a:rPr>
              <a:t>флорбольні</a:t>
            </a:r>
            <a:r>
              <a:rPr lang="uk-UA" sz="3400" dirty="0" smtClean="0">
                <a:solidFill>
                  <a:srgbClr val="000000"/>
                </a:solidFill>
                <a:latin typeface="Cormorant Garamond Bold"/>
              </a:rPr>
              <a:t> федерації 49 країн, що значно укріпило позиції </a:t>
            </a:r>
            <a:r>
              <a:rPr lang="en-US" sz="3400" dirty="0" err="1" smtClean="0">
                <a:solidFill>
                  <a:srgbClr val="000000"/>
                </a:solidFill>
                <a:latin typeface="Cormorant Garamond Bold"/>
              </a:rPr>
              <a:t>флорболу</a:t>
            </a:r>
            <a:r>
              <a:rPr lang="en-US" sz="3400" dirty="0" smtClean="0">
                <a:solidFill>
                  <a:srgbClr val="000000"/>
                </a:solidFill>
                <a:latin typeface="Cormorant Garamond Bold"/>
              </a:rPr>
              <a:t> </a:t>
            </a:r>
            <a:r>
              <a:rPr lang="en-US" sz="3400" dirty="0">
                <a:solidFill>
                  <a:srgbClr val="000000"/>
                </a:solidFill>
                <a:latin typeface="Cormorant Garamond Bold"/>
              </a:rPr>
              <a:t>у </a:t>
            </a:r>
            <a:r>
              <a:rPr lang="uk-UA" sz="3400" dirty="0" smtClean="0">
                <a:solidFill>
                  <a:srgbClr val="000000"/>
                </a:solidFill>
                <a:latin typeface="Cormorant Garamond Bold"/>
              </a:rPr>
              <a:t>всьому світі, у тому числі в </a:t>
            </a:r>
            <a:r>
              <a:rPr lang="uk-UA" sz="3400" dirty="0" smtClean="0">
                <a:solidFill>
                  <a:srgbClr val="000000"/>
                </a:solidFill>
                <a:latin typeface="Cormorant Garamond Bold"/>
                <a:hlinkClick r:id="rId7" tooltip="https://uk.wikipedia.org/wiki/%D0%A1%D0%BF%D0%BE%D0%BB%D1%83%D1%87%D0%B5%D0%BD%D1%96_%D0%A8%D1%82%D0%B0%D1%82%D0%B8_%D0%90%D0%BC%D0%B5%D1%80%D0%B8%D0%BA%D0%B8"/>
              </a:rPr>
              <a:t>США</a:t>
            </a:r>
            <a:r>
              <a:rPr lang="uk-UA" sz="3400" dirty="0" smtClean="0">
                <a:solidFill>
                  <a:srgbClr val="000000"/>
                </a:solidFill>
                <a:latin typeface="Cormorant Garamond Bold"/>
              </a:rPr>
              <a:t>, </a:t>
            </a:r>
            <a:r>
              <a:rPr lang="uk-UA" sz="3400" dirty="0" smtClean="0">
                <a:solidFill>
                  <a:srgbClr val="000000"/>
                </a:solidFill>
                <a:latin typeface="Cormorant Garamond Bold"/>
                <a:hlinkClick r:id="rId8" tooltip="https://uk.wikipedia.org/wiki/%D0%9A%D0%B0%D0%BD%D0%B0%D0%B4%D0%B0"/>
              </a:rPr>
              <a:t>Канаді</a:t>
            </a:r>
            <a:r>
              <a:rPr lang="uk-UA" sz="3400" dirty="0" smtClean="0">
                <a:solidFill>
                  <a:srgbClr val="000000"/>
                </a:solidFill>
                <a:latin typeface="Cormorant Garamond Bold"/>
              </a:rPr>
              <a:t>, </a:t>
            </a:r>
            <a:r>
              <a:rPr lang="uk-UA" sz="3400" dirty="0" smtClean="0">
                <a:solidFill>
                  <a:srgbClr val="000000"/>
                </a:solidFill>
                <a:latin typeface="Cormorant Garamond Bold"/>
                <a:hlinkClick r:id="rId9" tooltip="https://uk.wikipedia.org/wiki/%D0%AF%D0%BF%D0%BE%D0%BD%D1%96%D1%8F"/>
              </a:rPr>
              <a:t>Японії</a:t>
            </a:r>
            <a:r>
              <a:rPr lang="uk-UA" sz="3400" dirty="0" smtClean="0">
                <a:solidFill>
                  <a:srgbClr val="000000"/>
                </a:solidFill>
                <a:latin typeface="Cormorant Garamond Bold"/>
              </a:rPr>
              <a:t>, </a:t>
            </a:r>
            <a:r>
              <a:rPr lang="uk-UA" sz="3400" dirty="0" smtClean="0">
                <a:solidFill>
                  <a:srgbClr val="000000"/>
                </a:solidFill>
                <a:latin typeface="Cormorant Garamond Bold"/>
                <a:hlinkClick r:id="rId10" tooltip="https://uk.wikipedia.org/wiki/%D0%86%D0%BD%D0%B4%D1%96%D1%8F"/>
              </a:rPr>
              <a:t>Індії</a:t>
            </a:r>
            <a:r>
              <a:rPr lang="uk-UA" sz="3400" dirty="0" smtClean="0">
                <a:solidFill>
                  <a:srgbClr val="000000"/>
                </a:solidFill>
                <a:latin typeface="Cormorant Garamond Bold"/>
              </a:rPr>
              <a:t>, </a:t>
            </a:r>
            <a:r>
              <a:rPr lang="uk-UA" sz="3400" dirty="0" smtClean="0">
                <a:solidFill>
                  <a:srgbClr val="000000"/>
                </a:solidFill>
                <a:latin typeface="Cormorant Garamond Bold"/>
                <a:hlinkClick r:id="rId11" tooltip="https://uk.wikipedia.org/wiki/%D0%A1%D1%96%D0%BD%D0%B3%D0%B0%D0%BF%D1%83%D1%80"/>
              </a:rPr>
              <a:t>Сінгапурі</a:t>
            </a:r>
            <a:r>
              <a:rPr lang="uk-UA" sz="3400" dirty="0" smtClean="0">
                <a:solidFill>
                  <a:srgbClr val="000000"/>
                </a:solidFill>
                <a:latin typeface="Cormorant Garamond Bold"/>
              </a:rPr>
              <a:t> і </a:t>
            </a:r>
            <a:r>
              <a:rPr lang="uk-UA" sz="3400" dirty="0" smtClean="0">
                <a:solidFill>
                  <a:srgbClr val="000000"/>
                </a:solidFill>
                <a:latin typeface="Cormorant Garamond Bold"/>
                <a:hlinkClick r:id="rId12" tooltip="https://uk.wikipedia.org/wiki/%D0%90%D0%B2%D1%81%D1%82%D1%80%D0%B0%D0%BB%D1%96%D1%8F"/>
              </a:rPr>
              <a:t>Австралії</a:t>
            </a:r>
            <a:r>
              <a:rPr lang="uk-UA" sz="3400" dirty="0" smtClean="0">
                <a:solidFill>
                  <a:srgbClr val="000000"/>
                </a:solidFill>
                <a:latin typeface="Cormorant Garamond Bold"/>
              </a:rPr>
              <a:t>. Найбільш розвинута структура цього виду спорту у Швеції. У</a:t>
            </a:r>
            <a:r>
              <a:rPr lang="en-US" sz="3400" dirty="0" smtClean="0">
                <a:solidFill>
                  <a:srgbClr val="000000"/>
                </a:solidFill>
                <a:latin typeface="Cormorant Garamond Bold"/>
              </a:rPr>
              <a:t> </a:t>
            </a:r>
            <a:r>
              <a:rPr lang="en-US" sz="3400" dirty="0" err="1" smtClean="0">
                <a:solidFill>
                  <a:srgbClr val="000000"/>
                </a:solidFill>
                <a:latin typeface="Cormorant Garamond Bold"/>
              </a:rPr>
              <a:t>флорбол</a:t>
            </a:r>
            <a:r>
              <a:rPr lang="en-US" sz="3400" dirty="0" smtClean="0">
                <a:solidFill>
                  <a:srgbClr val="000000"/>
                </a:solidFill>
                <a:latin typeface="Cormorant Garamond Bold"/>
              </a:rPr>
              <a:t> </a:t>
            </a:r>
            <a:r>
              <a:rPr lang="uk-UA" sz="3400" dirty="0" smtClean="0">
                <a:solidFill>
                  <a:srgbClr val="000000"/>
                </a:solidFill>
                <a:latin typeface="Cormorant Garamond Bold"/>
              </a:rPr>
              <a:t>грають усі види населення. Є команди бізнесменів, викладачів, школярів, пожежників, міліціонерів. В країні діють понад 1000 </a:t>
            </a:r>
            <a:r>
              <a:rPr lang="en-US" sz="3400" dirty="0" err="1" smtClean="0">
                <a:solidFill>
                  <a:srgbClr val="000000"/>
                </a:solidFill>
                <a:latin typeface="Cormorant Garamond Bold"/>
              </a:rPr>
              <a:t>флорбольних</a:t>
            </a:r>
            <a:r>
              <a:rPr lang="en-US" sz="3400" dirty="0" smtClean="0">
                <a:solidFill>
                  <a:srgbClr val="000000"/>
                </a:solidFill>
                <a:latin typeface="Cormorant Garamond Bold"/>
              </a:rPr>
              <a:t> </a:t>
            </a:r>
            <a:r>
              <a:rPr lang="uk-UA" sz="3400" dirty="0" smtClean="0">
                <a:solidFill>
                  <a:srgbClr val="000000"/>
                </a:solidFill>
                <a:latin typeface="Cormorant Garamond Bold"/>
              </a:rPr>
              <a:t>клубів, і вони регулярно проводять офіційні змагання.</a:t>
            </a:r>
            <a:endParaRPr lang="uk-UA" sz="3400" dirty="0">
              <a:solidFill>
                <a:srgbClr val="000000"/>
              </a:solidFill>
              <a:latin typeface="Cormorant Garamond Bold"/>
            </a:endParaRPr>
          </a:p>
          <a:p>
            <a:pPr algn="ctr">
              <a:lnSpc>
                <a:spcPts val="3698"/>
              </a:lnSpc>
              <a:spcBef>
                <a:spcPct val="0"/>
              </a:spcBef>
            </a:pPr>
            <a:r>
              <a:rPr lang="uk-UA" sz="3400" dirty="0" smtClean="0">
                <a:solidFill>
                  <a:srgbClr val="000000"/>
                </a:solidFill>
                <a:latin typeface="Cormorant Garamond Bold"/>
              </a:rPr>
              <a:t>В Україні національна асоціація </a:t>
            </a:r>
            <a:r>
              <a:rPr lang="ru-RU" sz="3400" dirty="0" err="1" smtClean="0">
                <a:solidFill>
                  <a:srgbClr val="000000"/>
                </a:solidFill>
                <a:latin typeface="Cormorant Garamond Bold"/>
              </a:rPr>
              <a:t>з</a:t>
            </a:r>
            <a:r>
              <a:rPr lang="ru-RU" sz="3400" dirty="0" smtClean="0">
                <a:solidFill>
                  <a:srgbClr val="000000"/>
                </a:solidFill>
                <a:latin typeface="Cormorant Garamond Bold"/>
              </a:rPr>
              <a:t> </a:t>
            </a:r>
            <a:r>
              <a:rPr lang="ru-RU" sz="3400" dirty="0" err="1">
                <a:solidFill>
                  <a:srgbClr val="000000"/>
                </a:solidFill>
                <a:latin typeface="Cormorant Garamond Bold"/>
              </a:rPr>
              <a:t>флорболу</a:t>
            </a:r>
            <a:r>
              <a:rPr lang="ru-RU" sz="3400" dirty="0">
                <a:solidFill>
                  <a:srgbClr val="000000"/>
                </a:solidFill>
                <a:latin typeface="Cormorant Garamond Bold"/>
              </a:rPr>
              <a:t> </a:t>
            </a:r>
            <a:r>
              <a:rPr lang="uk-UA" sz="3400" dirty="0" smtClean="0">
                <a:solidFill>
                  <a:srgbClr val="000000"/>
                </a:solidFill>
                <a:latin typeface="Cormorant Garamond Bold"/>
              </a:rPr>
              <a:t>була створена </a:t>
            </a:r>
          </a:p>
          <a:p>
            <a:pPr algn="ctr">
              <a:lnSpc>
                <a:spcPts val="3698"/>
              </a:lnSpc>
              <a:spcBef>
                <a:spcPct val="0"/>
              </a:spcBef>
            </a:pPr>
            <a:r>
              <a:rPr lang="uk-UA" sz="3400" dirty="0" smtClean="0">
                <a:solidFill>
                  <a:srgbClr val="000000"/>
                </a:solidFill>
                <a:latin typeface="Cormorant Garamond Bold"/>
              </a:rPr>
              <a:t>в 2005 році.  </a:t>
            </a:r>
            <a:endParaRPr lang="uk-UA" sz="3400" dirty="0">
              <a:solidFill>
                <a:srgbClr val="000000"/>
              </a:solidFill>
              <a:latin typeface="Cormorant Garamond Bold"/>
            </a:endParaRPr>
          </a:p>
        </p:txBody>
      </p:sp>
      <p:sp>
        <p:nvSpPr>
          <p:cNvPr id="8" name="Freeform 8"/>
          <p:cNvSpPr/>
          <p:nvPr/>
        </p:nvSpPr>
        <p:spPr>
          <a:xfrm>
            <a:off x="11545046" y="5197006"/>
            <a:ext cx="7118084" cy="4436939"/>
          </a:xfrm>
          <a:custGeom>
            <a:avLst/>
            <a:gdLst/>
            <a:ahLst/>
            <a:cxnLst/>
            <a:rect l="l" t="t" r="r" b="b"/>
            <a:pathLst>
              <a:path w="7118083" h="4436938">
                <a:moveTo>
                  <a:pt x="0" y="0"/>
                </a:moveTo>
                <a:lnTo>
                  <a:pt x="7118083" y="0"/>
                </a:lnTo>
                <a:lnTo>
                  <a:pt x="7118083" y="4436939"/>
                </a:lnTo>
                <a:lnTo>
                  <a:pt x="0" y="4436939"/>
                </a:lnTo>
                <a:lnTo>
                  <a:pt x="0" y="0"/>
                </a:lnTo>
                <a:close/>
              </a:path>
            </a:pathLst>
          </a:custGeom>
          <a:blipFill>
            <a:blip r:embed="rId13"/>
            <a:stretch>
              <a:fillRect/>
            </a:stretch>
          </a:blipFill>
        </p:spPr>
      </p:sp>
      <p:sp>
        <p:nvSpPr>
          <p:cNvPr id="9" name="TextBox 9"/>
          <p:cNvSpPr txBox="1"/>
          <p:nvPr/>
        </p:nvSpPr>
        <p:spPr>
          <a:xfrm>
            <a:off x="467607" y="526709"/>
            <a:ext cx="11545046" cy="1218282"/>
          </a:xfrm>
          <a:prstGeom prst="rect">
            <a:avLst/>
          </a:prstGeom>
        </p:spPr>
        <p:txBody>
          <a:bodyPr lIns="0" tIns="0" rIns="0" bIns="0" rtlCol="0" anchor="t">
            <a:spAutoFit/>
          </a:bodyPr>
          <a:lstStyle/>
          <a:p>
            <a:pPr algn="ctr">
              <a:lnSpc>
                <a:spcPts val="9520"/>
              </a:lnSpc>
              <a:spcBef>
                <a:spcPct val="0"/>
              </a:spcBef>
            </a:pPr>
            <a:r>
              <a:rPr lang="en-US" sz="8700">
                <a:solidFill>
                  <a:srgbClr val="000000"/>
                </a:solidFill>
                <a:latin typeface="Cormorant Garamond"/>
              </a:rPr>
              <a:t>ІСТОРІЯ ФЛОРБОЛУ: </a:t>
            </a:r>
          </a:p>
        </p:txBody>
      </p:sp>
      <p:sp>
        <p:nvSpPr>
          <p:cNvPr id="10" name="Freeform 10"/>
          <p:cNvSpPr/>
          <p:nvPr/>
        </p:nvSpPr>
        <p:spPr>
          <a:xfrm>
            <a:off x="2108381" y="9115240"/>
            <a:ext cx="1183606" cy="1154015"/>
          </a:xfrm>
          <a:custGeom>
            <a:avLst/>
            <a:gdLst/>
            <a:ahLst/>
            <a:cxnLst/>
            <a:rect l="l" t="t" r="r" b="b"/>
            <a:pathLst>
              <a:path w="1183605" h="1154015">
                <a:moveTo>
                  <a:pt x="0" y="0"/>
                </a:moveTo>
                <a:lnTo>
                  <a:pt x="1183605" y="0"/>
                </a:lnTo>
                <a:lnTo>
                  <a:pt x="1183605" y="1154015"/>
                </a:lnTo>
                <a:lnTo>
                  <a:pt x="0" y="11540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8382000" y="8115300"/>
            <a:ext cx="1183606" cy="1154015"/>
          </a:xfrm>
          <a:custGeom>
            <a:avLst/>
            <a:gdLst/>
            <a:ahLst/>
            <a:cxnLst/>
            <a:rect l="l" t="t" r="r" b="b"/>
            <a:pathLst>
              <a:path w="1183605" h="1154015">
                <a:moveTo>
                  <a:pt x="0" y="0"/>
                </a:moveTo>
                <a:lnTo>
                  <a:pt x="1183605" y="0"/>
                </a:lnTo>
                <a:lnTo>
                  <a:pt x="1183605" y="1154015"/>
                </a:lnTo>
                <a:lnTo>
                  <a:pt x="0" y="11540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76823" y="8234742"/>
            <a:ext cx="6171978" cy="2467446"/>
          </a:xfrm>
          <a:custGeom>
            <a:avLst/>
            <a:gdLst/>
            <a:ahLst/>
            <a:cxnLst/>
            <a:rect l="l" t="t" r="r" b="b"/>
            <a:pathLst>
              <a:path w="6171977" h="2467446">
                <a:moveTo>
                  <a:pt x="0" y="0"/>
                </a:moveTo>
                <a:lnTo>
                  <a:pt x="6171977" y="0"/>
                </a:lnTo>
                <a:lnTo>
                  <a:pt x="6171977" y="2467446"/>
                </a:lnTo>
                <a:lnTo>
                  <a:pt x="0" y="2467446"/>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781768" y="326865"/>
            <a:ext cx="8729716" cy="3489984"/>
          </a:xfrm>
          <a:custGeom>
            <a:avLst/>
            <a:gdLst/>
            <a:ahLst/>
            <a:cxnLst/>
            <a:rect l="l" t="t" r="r" b="b"/>
            <a:pathLst>
              <a:path w="8729716" h="3489984">
                <a:moveTo>
                  <a:pt x="0" y="0"/>
                </a:moveTo>
                <a:lnTo>
                  <a:pt x="8729716" y="0"/>
                </a:lnTo>
                <a:lnTo>
                  <a:pt x="8729716" y="3489985"/>
                </a:lnTo>
                <a:lnTo>
                  <a:pt x="0" y="348998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53459" y="4786917"/>
            <a:ext cx="8035230" cy="3212342"/>
          </a:xfrm>
          <a:custGeom>
            <a:avLst/>
            <a:gdLst/>
            <a:ahLst/>
            <a:cxnLst/>
            <a:rect l="l" t="t" r="r" b="b"/>
            <a:pathLst>
              <a:path w="8035229" h="3212341">
                <a:moveTo>
                  <a:pt x="0" y="0"/>
                </a:moveTo>
                <a:lnTo>
                  <a:pt x="8035229" y="0"/>
                </a:lnTo>
                <a:lnTo>
                  <a:pt x="8035229" y="3212341"/>
                </a:lnTo>
                <a:lnTo>
                  <a:pt x="0" y="321234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475389" y="2594624"/>
            <a:ext cx="7651430" cy="5097764"/>
          </a:xfrm>
          <a:custGeom>
            <a:avLst/>
            <a:gdLst/>
            <a:ahLst/>
            <a:cxnLst/>
            <a:rect l="l" t="t" r="r" b="b"/>
            <a:pathLst>
              <a:path w="7651429" h="5097764">
                <a:moveTo>
                  <a:pt x="0" y="0"/>
                </a:moveTo>
                <a:lnTo>
                  <a:pt x="7651428" y="0"/>
                </a:lnTo>
                <a:lnTo>
                  <a:pt x="7651428" y="5097764"/>
                </a:lnTo>
                <a:lnTo>
                  <a:pt x="0" y="5097764"/>
                </a:lnTo>
                <a:lnTo>
                  <a:pt x="0" y="0"/>
                </a:lnTo>
                <a:close/>
              </a:path>
            </a:pathLst>
          </a:custGeom>
          <a:blipFill>
            <a:blip r:embed="rId4"/>
            <a:stretch>
              <a:fillRect/>
            </a:stretch>
          </a:blipFill>
        </p:spPr>
      </p:sp>
      <p:sp>
        <p:nvSpPr>
          <p:cNvPr id="6" name="TextBox 6"/>
          <p:cNvSpPr txBox="1"/>
          <p:nvPr/>
        </p:nvSpPr>
        <p:spPr>
          <a:xfrm>
            <a:off x="1248161" y="557319"/>
            <a:ext cx="8000730" cy="1013098"/>
          </a:xfrm>
          <a:prstGeom prst="rect">
            <a:avLst/>
          </a:prstGeom>
        </p:spPr>
        <p:txBody>
          <a:bodyPr lIns="0" tIns="0" rIns="0" bIns="0" rtlCol="0" anchor="t">
            <a:spAutoFit/>
          </a:bodyPr>
          <a:lstStyle/>
          <a:p>
            <a:pPr algn="ctr">
              <a:lnSpc>
                <a:spcPts val="7912"/>
              </a:lnSpc>
              <a:spcBef>
                <a:spcPct val="0"/>
              </a:spcBef>
            </a:pPr>
            <a:r>
              <a:rPr lang="en-US" sz="7300">
                <a:solidFill>
                  <a:srgbClr val="000000"/>
                </a:solidFill>
                <a:latin typeface="Cormorant Garamond"/>
              </a:rPr>
              <a:t>ОПИС ФЛОРБОЛУ</a:t>
            </a:r>
          </a:p>
        </p:txBody>
      </p:sp>
      <p:sp>
        <p:nvSpPr>
          <p:cNvPr id="7" name="TextBox 7"/>
          <p:cNvSpPr txBox="1"/>
          <p:nvPr/>
        </p:nvSpPr>
        <p:spPr>
          <a:xfrm>
            <a:off x="611742" y="1729208"/>
            <a:ext cx="9690496" cy="7848302"/>
          </a:xfrm>
          <a:prstGeom prst="rect">
            <a:avLst/>
          </a:prstGeom>
        </p:spPr>
        <p:txBody>
          <a:bodyPr lIns="0" tIns="0" rIns="0" bIns="0" rtlCol="0" anchor="t">
            <a:spAutoFit/>
          </a:bodyPr>
          <a:lstStyle/>
          <a:p>
            <a:pPr algn="ctr">
              <a:lnSpc>
                <a:spcPts val="5050"/>
              </a:lnSpc>
              <a:spcBef>
                <a:spcPct val="0"/>
              </a:spcBef>
            </a:pPr>
            <a:r>
              <a:rPr lang="en-US" sz="4600">
                <a:solidFill>
                  <a:srgbClr val="000000"/>
                </a:solidFill>
                <a:latin typeface="Cormorant Garamond Bold"/>
              </a:rPr>
              <a:t>На полі в кожній команді присутні 5 польових гравців і один воротар. Контролювати м'яч дозволяється лише ключкою, яка є у всіх польових гравців. Ногою дозволяється зупиняти м'яч, але не завдавати ударів по воротах. Ця гра схожа на </a:t>
            </a:r>
            <a:r>
              <a:rPr lang="en-US" sz="4600">
                <a:solidFill>
                  <a:srgbClr val="000000"/>
                </a:solidFill>
                <a:latin typeface="Cormorant Garamond Bold"/>
                <a:hlinkClick r:id="rId5" tooltip="https://uk.wikipedia.org/wiki/%D0%A5%D0%BE%D0%BA%D0%B5%D0%B9"/>
              </a:rPr>
              <a:t>хокей</a:t>
            </a:r>
            <a:r>
              <a:rPr lang="en-US" sz="4600">
                <a:solidFill>
                  <a:srgbClr val="000000"/>
                </a:solidFill>
                <a:latin typeface="Cormorant Garamond Bold"/>
              </a:rPr>
              <a:t> з м'ячем і на хокей без льодового майданчика, проте в правилах цих ігор є суттєві відмінності. В ході гри дозволяється необмежена кількість замін, які можна проводити, не зупиняючи гру.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42991" y="1216499"/>
            <a:ext cx="11802070" cy="6234380"/>
            <a:chOff x="0" y="0"/>
            <a:chExt cx="2015760" cy="1064815"/>
          </a:xfrm>
        </p:grpSpPr>
        <p:sp>
          <p:nvSpPr>
            <p:cNvPr id="3" name="Freeform 3"/>
            <p:cNvSpPr/>
            <p:nvPr/>
          </p:nvSpPr>
          <p:spPr>
            <a:xfrm>
              <a:off x="0" y="0"/>
              <a:ext cx="2015760" cy="1064815"/>
            </a:xfrm>
            <a:custGeom>
              <a:avLst/>
              <a:gdLst/>
              <a:ahLst/>
              <a:cxnLst/>
              <a:rect l="l" t="t" r="r" b="b"/>
              <a:pathLst>
                <a:path w="2015760" h="1064815">
                  <a:moveTo>
                    <a:pt x="1007880" y="0"/>
                  </a:moveTo>
                  <a:cubicBezTo>
                    <a:pt x="451243" y="0"/>
                    <a:pt x="0" y="238367"/>
                    <a:pt x="0" y="532407"/>
                  </a:cubicBezTo>
                  <a:cubicBezTo>
                    <a:pt x="0" y="826448"/>
                    <a:pt x="451243" y="1064815"/>
                    <a:pt x="1007880" y="1064815"/>
                  </a:cubicBezTo>
                  <a:cubicBezTo>
                    <a:pt x="1564517" y="1064815"/>
                    <a:pt x="2015760" y="826448"/>
                    <a:pt x="2015760" y="532407"/>
                  </a:cubicBezTo>
                  <a:cubicBezTo>
                    <a:pt x="2015760" y="238367"/>
                    <a:pt x="1564517" y="0"/>
                    <a:pt x="1007880" y="0"/>
                  </a:cubicBezTo>
                  <a:close/>
                </a:path>
              </a:pathLst>
            </a:custGeom>
            <a:solidFill>
              <a:srgbClr val="FFF8D2"/>
            </a:solidFill>
          </p:spPr>
        </p:sp>
        <p:sp>
          <p:nvSpPr>
            <p:cNvPr id="4" name="TextBox 4"/>
            <p:cNvSpPr txBox="1"/>
            <p:nvPr/>
          </p:nvSpPr>
          <p:spPr>
            <a:xfrm>
              <a:off x="188978" y="61726"/>
              <a:ext cx="1637805" cy="90326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346754" y="1514434"/>
            <a:ext cx="4106792" cy="8623187"/>
          </a:xfrm>
          <a:custGeom>
            <a:avLst/>
            <a:gdLst/>
            <a:ahLst/>
            <a:cxnLst/>
            <a:rect l="l" t="t" r="r" b="b"/>
            <a:pathLst>
              <a:path w="4106792" h="8623186">
                <a:moveTo>
                  <a:pt x="0" y="0"/>
                </a:moveTo>
                <a:lnTo>
                  <a:pt x="4106792" y="0"/>
                </a:lnTo>
                <a:lnTo>
                  <a:pt x="4106792" y="8623186"/>
                </a:lnTo>
                <a:lnTo>
                  <a:pt x="0" y="86231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08688" y="5638323"/>
            <a:ext cx="4599644" cy="4499288"/>
          </a:xfrm>
          <a:custGeom>
            <a:avLst/>
            <a:gdLst/>
            <a:ahLst/>
            <a:cxnLst/>
            <a:rect l="l" t="t" r="r" b="b"/>
            <a:pathLst>
              <a:path w="4599644" h="4499288">
                <a:moveTo>
                  <a:pt x="0" y="0"/>
                </a:moveTo>
                <a:lnTo>
                  <a:pt x="4599645" y="0"/>
                </a:lnTo>
                <a:lnTo>
                  <a:pt x="4599645" y="4499289"/>
                </a:lnTo>
                <a:lnTo>
                  <a:pt x="0" y="44992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4129946" y="2055636"/>
            <a:ext cx="10417768" cy="3793539"/>
          </a:xfrm>
          <a:prstGeom prst="rect">
            <a:avLst/>
          </a:prstGeom>
        </p:spPr>
        <p:txBody>
          <a:bodyPr lIns="0" tIns="0" rIns="0" bIns="0" rtlCol="0" anchor="t">
            <a:spAutoFit/>
          </a:bodyPr>
          <a:lstStyle/>
          <a:p>
            <a:pPr algn="ctr">
              <a:lnSpc>
                <a:spcPts val="5911"/>
              </a:lnSpc>
              <a:spcBef>
                <a:spcPct val="0"/>
              </a:spcBef>
            </a:pPr>
            <a:r>
              <a:rPr lang="uk-UA" sz="5500" dirty="0" smtClean="0">
                <a:solidFill>
                  <a:srgbClr val="000000"/>
                </a:solidFill>
                <a:latin typeface="Cormorant Garamond Bold"/>
              </a:rPr>
              <a:t>Тривалість гри — 3 періоди по 20 хв. Перерва між періодами триває 1</a:t>
            </a:r>
            <a:r>
              <a:rPr lang="en-US" sz="5500" dirty="0">
                <a:solidFill>
                  <a:srgbClr val="000000"/>
                </a:solidFill>
                <a:latin typeface="Cormorant Garamond Bold"/>
              </a:rPr>
              <a:t>0 </a:t>
            </a:r>
            <a:r>
              <a:rPr lang="uk-UA" sz="5500" dirty="0" smtClean="0">
                <a:solidFill>
                  <a:srgbClr val="000000"/>
                </a:solidFill>
                <a:latin typeface="Cormorant Garamond Bold"/>
              </a:rPr>
              <a:t>хвилин. Третій період грається тільки у випадку якщо за перші 2 періоди в команд рівний рахунок</a:t>
            </a:r>
            <a:r>
              <a:rPr lang="en-US" sz="5500" dirty="0" smtClean="0">
                <a:solidFill>
                  <a:srgbClr val="000000"/>
                </a:solidFill>
                <a:latin typeface="Cormorant Garamond Bold"/>
              </a:rPr>
              <a:t>.</a:t>
            </a:r>
            <a:endParaRPr lang="en-US" sz="5500" dirty="0">
              <a:solidFill>
                <a:srgbClr val="000000"/>
              </a:solidFill>
              <a:latin typeface="Cormorant Garamond Bold"/>
            </a:endParaRPr>
          </a:p>
        </p:txBody>
      </p:sp>
      <p:sp>
        <p:nvSpPr>
          <p:cNvPr id="8" name="Freeform 8"/>
          <p:cNvSpPr/>
          <p:nvPr/>
        </p:nvSpPr>
        <p:spPr>
          <a:xfrm>
            <a:off x="14547773" y="9354311"/>
            <a:ext cx="803394" cy="783308"/>
          </a:xfrm>
          <a:custGeom>
            <a:avLst/>
            <a:gdLst/>
            <a:ahLst/>
            <a:cxnLst/>
            <a:rect l="l" t="t" r="r" b="b"/>
            <a:pathLst>
              <a:path w="803393" h="783308">
                <a:moveTo>
                  <a:pt x="0" y="0"/>
                </a:moveTo>
                <a:lnTo>
                  <a:pt x="803393" y="0"/>
                </a:lnTo>
                <a:lnTo>
                  <a:pt x="803393" y="783309"/>
                </a:lnTo>
                <a:lnTo>
                  <a:pt x="0" y="7833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3103844" y="371304"/>
            <a:ext cx="12469972" cy="1384995"/>
          </a:xfrm>
          <a:prstGeom prst="rect">
            <a:avLst/>
          </a:prstGeom>
        </p:spPr>
        <p:txBody>
          <a:bodyPr lIns="0" tIns="0" rIns="0" bIns="0" rtlCol="0" anchor="t">
            <a:spAutoFit/>
          </a:bodyPr>
          <a:lstStyle/>
          <a:p>
            <a:pPr algn="ctr">
              <a:lnSpc>
                <a:spcPts val="10827"/>
              </a:lnSpc>
              <a:spcBef>
                <a:spcPct val="0"/>
              </a:spcBef>
            </a:pPr>
            <a:r>
              <a:rPr lang="en-US" sz="10000">
                <a:solidFill>
                  <a:srgbClr val="000000"/>
                </a:solidFill>
                <a:latin typeface="Cormorant Garamond"/>
              </a:rPr>
              <a:t>ТРИВАЛІСТЬ ГРИ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2"/>
        </a:solidFill>
        <a:effectLst/>
      </p:bgPr>
    </p:bg>
    <p:spTree>
      <p:nvGrpSpPr>
        <p:cNvPr id="1" name=""/>
        <p:cNvGrpSpPr/>
        <p:nvPr/>
      </p:nvGrpSpPr>
      <p:grpSpPr>
        <a:xfrm>
          <a:off x="0" y="0"/>
          <a:ext cx="0" cy="0"/>
          <a:chOff x="0" y="0"/>
          <a:chExt cx="0" cy="0"/>
        </a:xfrm>
      </p:grpSpPr>
      <p:grpSp>
        <p:nvGrpSpPr>
          <p:cNvPr id="2" name="Group 2"/>
          <p:cNvGrpSpPr/>
          <p:nvPr/>
        </p:nvGrpSpPr>
        <p:grpSpPr>
          <a:xfrm>
            <a:off x="3242991" y="2303388"/>
            <a:ext cx="11802070" cy="5680265"/>
            <a:chOff x="0" y="0"/>
            <a:chExt cx="2015760" cy="970173"/>
          </a:xfrm>
        </p:grpSpPr>
        <p:sp>
          <p:nvSpPr>
            <p:cNvPr id="3" name="Freeform 3"/>
            <p:cNvSpPr/>
            <p:nvPr/>
          </p:nvSpPr>
          <p:spPr>
            <a:xfrm>
              <a:off x="0" y="0"/>
              <a:ext cx="2015760" cy="970173"/>
            </a:xfrm>
            <a:custGeom>
              <a:avLst/>
              <a:gdLst/>
              <a:ahLst/>
              <a:cxnLst/>
              <a:rect l="l" t="t" r="r" b="b"/>
              <a:pathLst>
                <a:path w="2015760" h="970173">
                  <a:moveTo>
                    <a:pt x="1007880" y="0"/>
                  </a:moveTo>
                  <a:cubicBezTo>
                    <a:pt x="451243" y="0"/>
                    <a:pt x="0" y="217181"/>
                    <a:pt x="0" y="485087"/>
                  </a:cubicBezTo>
                  <a:cubicBezTo>
                    <a:pt x="0" y="752993"/>
                    <a:pt x="451243" y="970173"/>
                    <a:pt x="1007880" y="970173"/>
                  </a:cubicBezTo>
                  <a:cubicBezTo>
                    <a:pt x="1564517" y="970173"/>
                    <a:pt x="2015760" y="752993"/>
                    <a:pt x="2015760" y="485087"/>
                  </a:cubicBezTo>
                  <a:cubicBezTo>
                    <a:pt x="2015760" y="217181"/>
                    <a:pt x="1564517" y="0"/>
                    <a:pt x="1007880" y="0"/>
                  </a:cubicBezTo>
                  <a:close/>
                </a:path>
              </a:pathLst>
            </a:custGeom>
            <a:solidFill>
              <a:srgbClr val="FFFFFF"/>
            </a:solidFill>
          </p:spPr>
        </p:sp>
        <p:sp>
          <p:nvSpPr>
            <p:cNvPr id="4" name="TextBox 4"/>
            <p:cNvSpPr txBox="1"/>
            <p:nvPr/>
          </p:nvSpPr>
          <p:spPr>
            <a:xfrm>
              <a:off x="188978" y="52854"/>
              <a:ext cx="1637805" cy="82636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8603517">
            <a:off x="-4415021" y="2006362"/>
            <a:ext cx="2536286" cy="8828843"/>
          </a:xfrm>
          <a:custGeom>
            <a:avLst/>
            <a:gdLst/>
            <a:ahLst/>
            <a:cxnLst/>
            <a:rect l="l" t="t" r="r" b="b"/>
            <a:pathLst>
              <a:path w="2536285" h="8828842">
                <a:moveTo>
                  <a:pt x="0" y="0"/>
                </a:moveTo>
                <a:lnTo>
                  <a:pt x="2536286" y="0"/>
                </a:lnTo>
                <a:lnTo>
                  <a:pt x="2536286" y="8828841"/>
                </a:lnTo>
                <a:lnTo>
                  <a:pt x="0" y="88288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503597" y="1755141"/>
            <a:ext cx="11802070" cy="6924973"/>
          </a:xfrm>
          <a:prstGeom prst="rect">
            <a:avLst/>
          </a:prstGeom>
        </p:spPr>
        <p:txBody>
          <a:bodyPr lIns="0" tIns="0" rIns="0" bIns="0" rtlCol="0" anchor="t">
            <a:spAutoFit/>
          </a:bodyPr>
          <a:lstStyle/>
          <a:p>
            <a:pPr marL="690625" lvl="1" indent="-345308" algn="ctr">
              <a:lnSpc>
                <a:spcPts val="4479"/>
              </a:lnSpc>
              <a:spcBef>
                <a:spcPct val="0"/>
              </a:spcBef>
              <a:buFont typeface="Arial"/>
              <a:buChar char="•"/>
            </a:pPr>
            <a:r>
              <a:rPr lang="en-US" sz="3200">
                <a:solidFill>
                  <a:srgbClr val="000000"/>
                </a:solidFill>
                <a:latin typeface="Cormorant Garamond Bold"/>
              </a:rPr>
              <a:t>Грапочинається (поновлюється) розіграшем в центрі поля, по свистку.</a:t>
            </a:r>
          </a:p>
          <a:p>
            <a:pPr marL="690625" lvl="1" indent="-345308" algn="ctr">
              <a:lnSpc>
                <a:spcPts val="4479"/>
              </a:lnSpc>
              <a:spcBef>
                <a:spcPct val="0"/>
              </a:spcBef>
              <a:buFont typeface="Arial"/>
              <a:buChar char="•"/>
            </a:pPr>
            <a:r>
              <a:rPr lang="en-US" sz="3200">
                <a:solidFill>
                  <a:srgbClr val="000000"/>
                </a:solidFill>
                <a:latin typeface="Cormorant Garamond Bold"/>
              </a:rPr>
              <a:t>При відновленні гри, при вільному або штрафному ударі суперники повинні знаходитися не ближче 3 метріввідм'яча і не перешкоджатипродовженнюгри.</a:t>
            </a:r>
          </a:p>
          <a:p>
            <a:pPr marL="690625" lvl="1" indent="-345308" algn="ctr">
              <a:lnSpc>
                <a:spcPts val="4479"/>
              </a:lnSpc>
              <a:spcBef>
                <a:spcPct val="0"/>
              </a:spcBef>
              <a:buFont typeface="Arial"/>
              <a:buChar char="•"/>
            </a:pPr>
            <a:r>
              <a:rPr lang="en-US" sz="3200">
                <a:solidFill>
                  <a:srgbClr val="000000"/>
                </a:solidFill>
                <a:latin typeface="Cormorant Garamond Bold"/>
              </a:rPr>
              <a:t>При виникненні спірних ситуацій право вільного удару надається гравцеві команди, який знаходився ближче до м'яча, в момент виникнення такої ситуації.</a:t>
            </a:r>
          </a:p>
          <a:p>
            <a:pPr marL="690625" lvl="1" indent="-345308" algn="ctr">
              <a:lnSpc>
                <a:spcPts val="4479"/>
              </a:lnSpc>
              <a:spcBef>
                <a:spcPct val="0"/>
              </a:spcBef>
              <a:buFont typeface="Arial"/>
              <a:buChar char="•"/>
            </a:pPr>
            <a:r>
              <a:rPr lang="en-US" sz="3200">
                <a:solidFill>
                  <a:srgbClr val="000000"/>
                </a:solidFill>
                <a:latin typeface="Cormorant Garamond Bold"/>
              </a:rPr>
              <a:t>Вільний удар розігрується з найближчого місця на ігровому полі, але не ближче 3,5 метрів від воріт. Рішення приймає суддя, вказуючи рукою напрямок розвитку гри (перевага).</a:t>
            </a:r>
          </a:p>
          <a:p>
            <a:pPr algn="ctr">
              <a:lnSpc>
                <a:spcPts val="4479"/>
              </a:lnSpc>
              <a:spcBef>
                <a:spcPct val="0"/>
              </a:spcBef>
            </a:pPr>
            <a:endParaRPr lang="en-US" sz="3200">
              <a:solidFill>
                <a:srgbClr val="000000"/>
              </a:solidFill>
              <a:latin typeface="Cormorant Garamond Bold"/>
            </a:endParaRPr>
          </a:p>
        </p:txBody>
      </p:sp>
      <p:sp>
        <p:nvSpPr>
          <p:cNvPr id="7" name="Freeform 7"/>
          <p:cNvSpPr/>
          <p:nvPr/>
        </p:nvSpPr>
        <p:spPr>
          <a:xfrm>
            <a:off x="12305697" y="4701891"/>
            <a:ext cx="6588554" cy="4935056"/>
          </a:xfrm>
          <a:custGeom>
            <a:avLst/>
            <a:gdLst/>
            <a:ahLst/>
            <a:cxnLst/>
            <a:rect l="l" t="t" r="r" b="b"/>
            <a:pathLst>
              <a:path w="6588554" h="4935056">
                <a:moveTo>
                  <a:pt x="0" y="0"/>
                </a:moveTo>
                <a:lnTo>
                  <a:pt x="6588555" y="0"/>
                </a:lnTo>
                <a:lnTo>
                  <a:pt x="6588555" y="4935057"/>
                </a:lnTo>
                <a:lnTo>
                  <a:pt x="0" y="4935057"/>
                </a:lnTo>
                <a:lnTo>
                  <a:pt x="0" y="0"/>
                </a:lnTo>
                <a:close/>
              </a:path>
            </a:pathLst>
          </a:custGeom>
          <a:blipFill>
            <a:blip r:embed="rId4"/>
            <a:stretch>
              <a:fillRect/>
            </a:stretch>
          </a:blipFill>
        </p:spPr>
      </p:sp>
      <p:sp>
        <p:nvSpPr>
          <p:cNvPr id="8" name="Freeform 8"/>
          <p:cNvSpPr/>
          <p:nvPr/>
        </p:nvSpPr>
        <p:spPr>
          <a:xfrm>
            <a:off x="12305656" y="1157763"/>
            <a:ext cx="5982344" cy="3985737"/>
          </a:xfrm>
          <a:custGeom>
            <a:avLst/>
            <a:gdLst/>
            <a:ahLst/>
            <a:cxnLst/>
            <a:rect l="l" t="t" r="r" b="b"/>
            <a:pathLst>
              <a:path w="5982344" h="3985737">
                <a:moveTo>
                  <a:pt x="0" y="0"/>
                </a:moveTo>
                <a:lnTo>
                  <a:pt x="5982344" y="0"/>
                </a:lnTo>
                <a:lnTo>
                  <a:pt x="5982344" y="3985737"/>
                </a:lnTo>
                <a:lnTo>
                  <a:pt x="0" y="3985737"/>
                </a:lnTo>
                <a:lnTo>
                  <a:pt x="0" y="0"/>
                </a:lnTo>
                <a:close/>
              </a:path>
            </a:pathLst>
          </a:custGeom>
          <a:blipFill>
            <a:blip r:embed="rId5" cstate="print"/>
            <a:stretch>
              <a:fillRect/>
            </a:stretch>
          </a:blipFill>
        </p:spPr>
      </p:sp>
      <p:sp>
        <p:nvSpPr>
          <p:cNvPr id="9" name="TextBox 9"/>
          <p:cNvSpPr txBox="1"/>
          <p:nvPr/>
        </p:nvSpPr>
        <p:spPr>
          <a:xfrm>
            <a:off x="3153127" y="309053"/>
            <a:ext cx="7438726" cy="1359346"/>
          </a:xfrm>
          <a:prstGeom prst="rect">
            <a:avLst/>
          </a:prstGeom>
        </p:spPr>
        <p:txBody>
          <a:bodyPr wrap="square" lIns="0" tIns="0" rIns="0" bIns="0" rtlCol="0" anchor="t">
            <a:spAutoFit/>
          </a:bodyPr>
          <a:lstStyle/>
          <a:p>
            <a:pPr algn="ctr">
              <a:lnSpc>
                <a:spcPts val="10627"/>
              </a:lnSpc>
              <a:spcBef>
                <a:spcPct val="0"/>
              </a:spcBef>
            </a:pPr>
            <a:r>
              <a:rPr lang="en-US" sz="7700" b="1" dirty="0">
                <a:solidFill>
                  <a:srgbClr val="000000"/>
                </a:solidFill>
                <a:latin typeface="Cormorant Garamond Light"/>
              </a:rPr>
              <a:t>ПРАВИЛА</a:t>
            </a:r>
            <a:r>
              <a:rPr lang="uk-UA" sz="7700" b="1" dirty="0">
                <a:solidFill>
                  <a:srgbClr val="000000"/>
                </a:solidFill>
                <a:latin typeface="Cormorant Garamond Light"/>
              </a:rPr>
              <a:t>  Г</a:t>
            </a:r>
            <a:r>
              <a:rPr lang="en-US" sz="7700" b="1" dirty="0">
                <a:solidFill>
                  <a:srgbClr val="000000"/>
                </a:solidFill>
                <a:latin typeface="Cormorant Garamond Light"/>
              </a:rPr>
              <a:t>РИ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9181" y="2313680"/>
            <a:ext cx="10669690" cy="5326226"/>
            <a:chOff x="0" y="0"/>
            <a:chExt cx="906524" cy="452530"/>
          </a:xfrm>
        </p:grpSpPr>
        <p:sp>
          <p:nvSpPr>
            <p:cNvPr id="3" name="Freeform 3"/>
            <p:cNvSpPr/>
            <p:nvPr/>
          </p:nvSpPr>
          <p:spPr>
            <a:xfrm>
              <a:off x="0" y="0"/>
              <a:ext cx="906524" cy="452530"/>
            </a:xfrm>
            <a:custGeom>
              <a:avLst/>
              <a:gdLst/>
              <a:ahLst/>
              <a:cxnLst/>
              <a:rect l="l" t="t" r="r" b="b"/>
              <a:pathLst>
                <a:path w="906524" h="452530">
                  <a:moveTo>
                    <a:pt x="453262" y="0"/>
                  </a:moveTo>
                  <a:cubicBezTo>
                    <a:pt x="202932" y="0"/>
                    <a:pt x="0" y="101302"/>
                    <a:pt x="0" y="226265"/>
                  </a:cubicBezTo>
                  <a:cubicBezTo>
                    <a:pt x="0" y="351228"/>
                    <a:pt x="202932" y="452530"/>
                    <a:pt x="453262" y="452530"/>
                  </a:cubicBezTo>
                  <a:cubicBezTo>
                    <a:pt x="703592" y="452530"/>
                    <a:pt x="906524" y="351228"/>
                    <a:pt x="906524" y="226265"/>
                  </a:cubicBezTo>
                  <a:cubicBezTo>
                    <a:pt x="906524" y="101302"/>
                    <a:pt x="703592" y="0"/>
                    <a:pt x="453262" y="0"/>
                  </a:cubicBezTo>
                  <a:close/>
                </a:path>
              </a:pathLst>
            </a:custGeom>
            <a:solidFill>
              <a:srgbClr val="FFF8D2"/>
            </a:solidFill>
          </p:spPr>
        </p:sp>
        <p:sp>
          <p:nvSpPr>
            <p:cNvPr id="4" name="TextBox 4"/>
            <p:cNvSpPr txBox="1"/>
            <p:nvPr/>
          </p:nvSpPr>
          <p:spPr>
            <a:xfrm>
              <a:off x="84987" y="4325"/>
              <a:ext cx="736551" cy="40578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327293" y="1644705"/>
            <a:ext cx="10303206" cy="6997593"/>
          </a:xfrm>
          <a:custGeom>
            <a:avLst/>
            <a:gdLst/>
            <a:ahLst/>
            <a:cxnLst/>
            <a:rect l="l" t="t" r="r" b="b"/>
            <a:pathLst>
              <a:path w="10303205" h="6997593">
                <a:moveTo>
                  <a:pt x="0" y="0"/>
                </a:moveTo>
                <a:lnTo>
                  <a:pt x="10303205" y="0"/>
                </a:lnTo>
                <a:lnTo>
                  <a:pt x="10303205" y="6997594"/>
                </a:lnTo>
                <a:lnTo>
                  <a:pt x="0" y="6997594"/>
                </a:lnTo>
                <a:lnTo>
                  <a:pt x="0" y="0"/>
                </a:lnTo>
                <a:close/>
              </a:path>
            </a:pathLst>
          </a:custGeom>
          <a:blipFill>
            <a:blip r:embed="rId2"/>
            <a:stretch>
              <a:fillRect/>
            </a:stretch>
          </a:blipFill>
        </p:spPr>
      </p:sp>
      <p:sp>
        <p:nvSpPr>
          <p:cNvPr id="6" name="TextBox 6"/>
          <p:cNvSpPr txBox="1"/>
          <p:nvPr/>
        </p:nvSpPr>
        <p:spPr>
          <a:xfrm>
            <a:off x="2241085" y="1824152"/>
            <a:ext cx="6217154" cy="936154"/>
          </a:xfrm>
          <a:prstGeom prst="rect">
            <a:avLst/>
          </a:prstGeom>
        </p:spPr>
        <p:txBody>
          <a:bodyPr wrap="square" lIns="0" tIns="0" rIns="0" bIns="0" rtlCol="0" anchor="t">
            <a:spAutoFit/>
          </a:bodyPr>
          <a:lstStyle/>
          <a:p>
            <a:pPr algn="ctr">
              <a:lnSpc>
                <a:spcPts val="7286"/>
              </a:lnSpc>
              <a:spcBef>
                <a:spcPct val="0"/>
              </a:spcBef>
            </a:pPr>
            <a:r>
              <a:rPr lang="en-US" sz="5200" b="1" dirty="0">
                <a:solidFill>
                  <a:srgbClr val="000000"/>
                </a:solidFill>
                <a:latin typeface="Cormorant Garamond Light"/>
              </a:rPr>
              <a:t>ДО</a:t>
            </a:r>
            <a:r>
              <a:rPr lang="uk-UA" sz="5200" b="1" dirty="0">
                <a:solidFill>
                  <a:srgbClr val="000000"/>
                </a:solidFill>
                <a:latin typeface="Cormorant Garamond Light"/>
              </a:rPr>
              <a:t>З</a:t>
            </a:r>
            <a:r>
              <a:rPr lang="en-US" sz="5200" b="1" dirty="0">
                <a:solidFill>
                  <a:srgbClr val="000000"/>
                </a:solidFill>
                <a:latin typeface="Cormorant Garamond Light"/>
              </a:rPr>
              <a:t>ВОЛЕНО В ГРІ</a:t>
            </a:r>
          </a:p>
        </p:txBody>
      </p:sp>
      <p:sp>
        <p:nvSpPr>
          <p:cNvPr id="7" name="TextBox 7"/>
          <p:cNvSpPr txBox="1"/>
          <p:nvPr/>
        </p:nvSpPr>
        <p:spPr>
          <a:xfrm>
            <a:off x="1028700" y="2767042"/>
            <a:ext cx="8115300" cy="4847481"/>
          </a:xfrm>
          <a:prstGeom prst="rect">
            <a:avLst/>
          </a:prstGeom>
        </p:spPr>
        <p:txBody>
          <a:bodyPr lIns="0" tIns="0" rIns="0" bIns="0" rtlCol="0" anchor="t">
            <a:spAutoFit/>
          </a:bodyPr>
          <a:lstStyle/>
          <a:p>
            <a:pPr algn="ctr">
              <a:lnSpc>
                <a:spcPts val="4195"/>
              </a:lnSpc>
            </a:pPr>
            <a:r>
              <a:rPr lang="en-US" sz="3000">
                <a:solidFill>
                  <a:srgbClr val="000000"/>
                </a:solidFill>
                <a:latin typeface="Cormorant Garamond Bold"/>
              </a:rPr>
              <a:t>- підігравати собі ногою, роблячи тільки один дотик;</a:t>
            </a:r>
          </a:p>
          <a:p>
            <a:pPr algn="ctr">
              <a:lnSpc>
                <a:spcPts val="4195"/>
              </a:lnSpc>
            </a:pPr>
            <a:r>
              <a:rPr lang="en-US" sz="3000">
                <a:solidFill>
                  <a:srgbClr val="000000"/>
                </a:solidFill>
                <a:latin typeface="Cormorant Garamond Bold"/>
              </a:rPr>
              <a:t>- зупиняти м'яч ногою або тілом, не роблячи при цьому стрибка;</a:t>
            </a:r>
          </a:p>
          <a:p>
            <a:pPr algn="ctr">
              <a:lnSpc>
                <a:spcPts val="4195"/>
              </a:lnSpc>
            </a:pPr>
            <a:r>
              <a:rPr lang="en-US" sz="3000">
                <a:solidFill>
                  <a:srgbClr val="000000"/>
                </a:solidFill>
                <a:latin typeface="Cormorant Garamond Bold"/>
              </a:rPr>
              <a:t>- спиратися тільки на одне коліно, граючи з м'ячем або при захисті воріт;</a:t>
            </a:r>
          </a:p>
          <a:p>
            <a:pPr algn="ctr">
              <a:lnSpc>
                <a:spcPts val="4195"/>
              </a:lnSpc>
            </a:pPr>
            <a:r>
              <a:rPr lang="en-US" sz="3000">
                <a:solidFill>
                  <a:srgbClr val="000000"/>
                </a:solidFill>
                <a:latin typeface="Cormorant Garamond Bold"/>
              </a:rPr>
              <a:t>- проводити необмежену кількість замін;</a:t>
            </a:r>
          </a:p>
          <a:p>
            <a:pPr algn="ctr">
              <a:lnSpc>
                <a:spcPts val="4195"/>
              </a:lnSpc>
            </a:pPr>
            <a:r>
              <a:rPr lang="en-US" sz="3000">
                <a:solidFill>
                  <a:srgbClr val="000000"/>
                </a:solidFill>
                <a:latin typeface="Cormorant Garamond Bold"/>
              </a:rPr>
              <a:t>- запросити один тайм-аут 30 секунд за гру.</a:t>
            </a:r>
          </a:p>
          <a:p>
            <a:pPr algn="ctr">
              <a:lnSpc>
                <a:spcPts val="4195"/>
              </a:lnSpc>
              <a:spcBef>
                <a:spcPct val="0"/>
              </a:spcBef>
            </a:pPr>
            <a:endParaRPr lang="en-US" sz="3000">
              <a:solidFill>
                <a:srgbClr val="000000"/>
              </a:solidFill>
              <a:latin typeface="Cormorant Garamond 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08796" y="2272693"/>
            <a:ext cx="14091900" cy="4935371"/>
            <a:chOff x="0" y="0"/>
            <a:chExt cx="1305849" cy="457344"/>
          </a:xfrm>
        </p:grpSpPr>
        <p:sp>
          <p:nvSpPr>
            <p:cNvPr id="3" name="Freeform 3"/>
            <p:cNvSpPr/>
            <p:nvPr/>
          </p:nvSpPr>
          <p:spPr>
            <a:xfrm>
              <a:off x="0" y="0"/>
              <a:ext cx="1305849" cy="457344"/>
            </a:xfrm>
            <a:custGeom>
              <a:avLst/>
              <a:gdLst/>
              <a:ahLst/>
              <a:cxnLst/>
              <a:rect l="l" t="t" r="r" b="b"/>
              <a:pathLst>
                <a:path w="1305849" h="457344">
                  <a:moveTo>
                    <a:pt x="652925" y="0"/>
                  </a:moveTo>
                  <a:cubicBezTo>
                    <a:pt x="292324" y="0"/>
                    <a:pt x="0" y="102380"/>
                    <a:pt x="0" y="228672"/>
                  </a:cubicBezTo>
                  <a:cubicBezTo>
                    <a:pt x="0" y="354964"/>
                    <a:pt x="292324" y="457344"/>
                    <a:pt x="652925" y="457344"/>
                  </a:cubicBezTo>
                  <a:cubicBezTo>
                    <a:pt x="1013525" y="457344"/>
                    <a:pt x="1305849" y="354964"/>
                    <a:pt x="1305849" y="228672"/>
                  </a:cubicBezTo>
                  <a:cubicBezTo>
                    <a:pt x="1305849" y="102380"/>
                    <a:pt x="1013525" y="0"/>
                    <a:pt x="652925" y="0"/>
                  </a:cubicBezTo>
                  <a:close/>
                </a:path>
              </a:pathLst>
            </a:custGeom>
            <a:solidFill>
              <a:srgbClr val="FFF8D2"/>
            </a:solidFill>
          </p:spPr>
        </p:sp>
        <p:sp>
          <p:nvSpPr>
            <p:cNvPr id="4" name="TextBox 4"/>
            <p:cNvSpPr txBox="1"/>
            <p:nvPr/>
          </p:nvSpPr>
          <p:spPr>
            <a:xfrm>
              <a:off x="122423" y="4776"/>
              <a:ext cx="1061003" cy="40969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28609" y="1790768"/>
            <a:ext cx="5208814" cy="6140762"/>
          </a:xfrm>
          <a:custGeom>
            <a:avLst/>
            <a:gdLst/>
            <a:ahLst/>
            <a:cxnLst/>
            <a:rect l="l" t="t" r="r" b="b"/>
            <a:pathLst>
              <a:path w="6271819" h="7333491">
                <a:moveTo>
                  <a:pt x="0" y="0"/>
                </a:moveTo>
                <a:lnTo>
                  <a:pt x="6271818" y="0"/>
                </a:lnTo>
                <a:lnTo>
                  <a:pt x="6271818" y="7333492"/>
                </a:lnTo>
                <a:lnTo>
                  <a:pt x="0" y="7333492"/>
                </a:lnTo>
                <a:lnTo>
                  <a:pt x="0" y="0"/>
                </a:lnTo>
                <a:close/>
              </a:path>
            </a:pathLst>
          </a:custGeom>
          <a:blipFill>
            <a:blip r:embed="rId2"/>
            <a:stretch>
              <a:fillRect/>
            </a:stretch>
          </a:blipFill>
        </p:spPr>
      </p:sp>
      <p:sp>
        <p:nvSpPr>
          <p:cNvPr id="6" name="TextBox 6"/>
          <p:cNvSpPr txBox="1"/>
          <p:nvPr/>
        </p:nvSpPr>
        <p:spPr>
          <a:xfrm>
            <a:off x="3589372" y="356889"/>
            <a:ext cx="14091900" cy="1269578"/>
          </a:xfrm>
          <a:prstGeom prst="rect">
            <a:avLst/>
          </a:prstGeom>
        </p:spPr>
        <p:txBody>
          <a:bodyPr lIns="0" tIns="0" rIns="0" bIns="0" rtlCol="0" anchor="t">
            <a:spAutoFit/>
          </a:bodyPr>
          <a:lstStyle/>
          <a:p>
            <a:pPr algn="ctr">
              <a:lnSpc>
                <a:spcPts val="9939"/>
              </a:lnSpc>
              <a:spcBef>
                <a:spcPct val="0"/>
              </a:spcBef>
            </a:pPr>
            <a:r>
              <a:rPr lang="en-US" sz="7100" b="1" dirty="0">
                <a:solidFill>
                  <a:srgbClr val="000000"/>
                </a:solidFill>
                <a:latin typeface="Cormorant Garamond Light"/>
              </a:rPr>
              <a:t>ЗАБОРОНЕНО В ГРІ</a:t>
            </a:r>
          </a:p>
        </p:txBody>
      </p:sp>
      <p:sp>
        <p:nvSpPr>
          <p:cNvPr id="7" name="TextBox 7"/>
          <p:cNvSpPr txBox="1"/>
          <p:nvPr/>
        </p:nvSpPr>
        <p:spPr>
          <a:xfrm>
            <a:off x="5165150" y="2669484"/>
            <a:ext cx="12812792" cy="4129336"/>
          </a:xfrm>
          <a:prstGeom prst="rect">
            <a:avLst/>
          </a:prstGeom>
        </p:spPr>
        <p:txBody>
          <a:bodyPr lIns="0" tIns="0" rIns="0" bIns="0" rtlCol="0" anchor="t">
            <a:spAutoFit/>
          </a:bodyPr>
          <a:lstStyle/>
          <a:p>
            <a:pPr marL="712325" lvl="1" indent="-356142" algn="ctr">
              <a:lnSpc>
                <a:spcPts val="4620"/>
              </a:lnSpc>
              <a:buFont typeface="Arial"/>
              <a:buChar char="•"/>
            </a:pPr>
            <a:r>
              <a:rPr lang="en-US" sz="3200">
                <a:solidFill>
                  <a:srgbClr val="000000"/>
                </a:solidFill>
                <a:latin typeface="Cormorant Garamond Bold"/>
              </a:rPr>
              <a:t>грати сидячи і лежачи; віддавати пас ногою; грати рукою або головою;</a:t>
            </a:r>
          </a:p>
          <a:p>
            <a:pPr marL="712325" lvl="1" indent="-356142">
              <a:lnSpc>
                <a:spcPts val="4620"/>
              </a:lnSpc>
              <a:buFont typeface="Arial"/>
              <a:buChar char="•"/>
            </a:pPr>
            <a:r>
              <a:rPr lang="en-US" sz="3200">
                <a:solidFill>
                  <a:srgbClr val="000000"/>
                </a:solidFill>
                <a:latin typeface="Cormorant Garamond Bold"/>
              </a:rPr>
              <a:t>штовхати і блокувати суперника; бити по ключці і по ногах;</a:t>
            </a:r>
          </a:p>
          <a:p>
            <a:pPr marL="712325" lvl="1" indent="-356142">
              <a:lnSpc>
                <a:spcPts val="4620"/>
              </a:lnSpc>
              <a:buFont typeface="Arial"/>
              <a:buChar char="•"/>
            </a:pPr>
            <a:r>
              <a:rPr lang="en-US" sz="3200">
                <a:solidFill>
                  <a:srgbClr val="000000"/>
                </a:solidFill>
                <a:latin typeface="Cormorant Garamond Bold"/>
              </a:rPr>
              <a:t>робити підніжки і зачепи, утримувати і піднімати ключку суперника;</a:t>
            </a:r>
          </a:p>
          <a:p>
            <a:pPr marL="712325" lvl="1" indent="-356142">
              <a:lnSpc>
                <a:spcPts val="4620"/>
              </a:lnSpc>
              <a:buFont typeface="Arial"/>
              <a:buChar char="•"/>
            </a:pPr>
            <a:r>
              <a:rPr lang="en-US" sz="3200">
                <a:solidFill>
                  <a:srgbClr val="000000"/>
                </a:solidFill>
                <a:latin typeface="Cormorant Garamond Bold"/>
              </a:rPr>
              <a:t>піднімати ключку вище коліна, кидати ключку;</a:t>
            </a:r>
          </a:p>
          <a:p>
            <a:pPr marL="712325" lvl="1" indent="-356142">
              <a:lnSpc>
                <a:spcPts val="4620"/>
              </a:lnSpc>
              <a:buFont typeface="Arial"/>
              <a:buChar char="•"/>
            </a:pPr>
            <a:r>
              <a:rPr lang="en-US" sz="3200">
                <a:solidFill>
                  <a:srgbClr val="000000"/>
                </a:solidFill>
                <a:latin typeface="Cormorant Garamond Bold"/>
              </a:rPr>
              <a:t>намагатися відібрати м'яч, поміщаючи ключку між ніг суперника;</a:t>
            </a:r>
          </a:p>
          <a:p>
            <a:pPr marL="712325" lvl="1" indent="-356142">
              <a:lnSpc>
                <a:spcPts val="4620"/>
              </a:lnSpc>
              <a:buFont typeface="Arial"/>
              <a:buChar char="•"/>
            </a:pPr>
            <a:r>
              <a:rPr lang="en-US" sz="3200">
                <a:solidFill>
                  <a:srgbClr val="000000"/>
                </a:solidFill>
                <a:latin typeface="Cormorant Garamond Bold"/>
              </a:rPr>
              <a:t>відбивати м'яч ногою; сперечатися з суддею.</a:t>
            </a:r>
          </a:p>
          <a:p>
            <a:pPr algn="ctr">
              <a:lnSpc>
                <a:spcPts val="4620"/>
              </a:lnSpc>
              <a:spcBef>
                <a:spcPct val="0"/>
              </a:spcBef>
            </a:pPr>
            <a:endParaRPr lang="en-US" sz="3200">
              <a:solidFill>
                <a:srgbClr val="000000"/>
              </a:solidFill>
              <a:latin typeface="Cormorant Garamond Bo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28822" y="2681975"/>
            <a:ext cx="9247256" cy="3204551"/>
            <a:chOff x="0" y="0"/>
            <a:chExt cx="1305849" cy="452530"/>
          </a:xfrm>
        </p:grpSpPr>
        <p:sp>
          <p:nvSpPr>
            <p:cNvPr id="3" name="Freeform 3"/>
            <p:cNvSpPr/>
            <p:nvPr/>
          </p:nvSpPr>
          <p:spPr>
            <a:xfrm>
              <a:off x="0" y="0"/>
              <a:ext cx="1305849" cy="452530"/>
            </a:xfrm>
            <a:custGeom>
              <a:avLst/>
              <a:gdLst/>
              <a:ahLst/>
              <a:cxnLst/>
              <a:rect l="l" t="t" r="r" b="b"/>
              <a:pathLst>
                <a:path w="1305849" h="452530">
                  <a:moveTo>
                    <a:pt x="652925" y="0"/>
                  </a:moveTo>
                  <a:cubicBezTo>
                    <a:pt x="292324" y="0"/>
                    <a:pt x="0" y="101302"/>
                    <a:pt x="0" y="226265"/>
                  </a:cubicBezTo>
                  <a:cubicBezTo>
                    <a:pt x="0" y="351228"/>
                    <a:pt x="292324" y="452530"/>
                    <a:pt x="652925" y="452530"/>
                  </a:cubicBezTo>
                  <a:cubicBezTo>
                    <a:pt x="1013525" y="452530"/>
                    <a:pt x="1305849" y="351228"/>
                    <a:pt x="1305849" y="226265"/>
                  </a:cubicBezTo>
                  <a:cubicBezTo>
                    <a:pt x="1305849" y="101302"/>
                    <a:pt x="1013525" y="0"/>
                    <a:pt x="652925" y="0"/>
                  </a:cubicBezTo>
                  <a:close/>
                </a:path>
              </a:pathLst>
            </a:custGeom>
            <a:solidFill>
              <a:srgbClr val="FFF8D2"/>
            </a:solidFill>
          </p:spPr>
        </p:sp>
        <p:sp>
          <p:nvSpPr>
            <p:cNvPr id="4" name="TextBox 4"/>
            <p:cNvSpPr txBox="1"/>
            <p:nvPr/>
          </p:nvSpPr>
          <p:spPr>
            <a:xfrm>
              <a:off x="122423" y="4325"/>
              <a:ext cx="1061003" cy="40578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83706" y="2123384"/>
            <a:ext cx="3975100" cy="6284744"/>
          </a:xfrm>
          <a:custGeom>
            <a:avLst/>
            <a:gdLst/>
            <a:ahLst/>
            <a:cxnLst/>
            <a:rect l="l" t="t" r="r" b="b"/>
            <a:pathLst>
              <a:path w="3975100" h="6284743">
                <a:moveTo>
                  <a:pt x="0" y="0"/>
                </a:moveTo>
                <a:lnTo>
                  <a:pt x="3975099" y="0"/>
                </a:lnTo>
                <a:lnTo>
                  <a:pt x="3975099" y="6284743"/>
                </a:lnTo>
                <a:lnTo>
                  <a:pt x="0" y="62847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4158831" y="135090"/>
            <a:ext cx="12224194" cy="1115690"/>
          </a:xfrm>
          <a:prstGeom prst="rect">
            <a:avLst/>
          </a:prstGeom>
        </p:spPr>
        <p:txBody>
          <a:bodyPr wrap="square" lIns="0" tIns="0" rIns="0" bIns="0" rtlCol="0" anchor="t">
            <a:spAutoFit/>
          </a:bodyPr>
          <a:lstStyle/>
          <a:p>
            <a:pPr algn="ctr">
              <a:lnSpc>
                <a:spcPts val="8679"/>
              </a:lnSpc>
              <a:spcBef>
                <a:spcPct val="0"/>
              </a:spcBef>
            </a:pPr>
            <a:r>
              <a:rPr lang="en-US" sz="6200" b="1" dirty="0">
                <a:solidFill>
                  <a:srgbClr val="000000"/>
                </a:solidFill>
                <a:latin typeface="Cormorant Garamond Light"/>
              </a:rPr>
              <a:t>ПОКАРАННЯ ЗА ПОРУШЕННЯ</a:t>
            </a:r>
          </a:p>
        </p:txBody>
      </p:sp>
      <p:sp>
        <p:nvSpPr>
          <p:cNvPr id="7" name="TextBox 7"/>
          <p:cNvSpPr txBox="1"/>
          <p:nvPr/>
        </p:nvSpPr>
        <p:spPr>
          <a:xfrm>
            <a:off x="3428855" y="2607908"/>
            <a:ext cx="13830478" cy="5129609"/>
          </a:xfrm>
          <a:prstGeom prst="rect">
            <a:avLst/>
          </a:prstGeom>
        </p:spPr>
        <p:txBody>
          <a:bodyPr lIns="0" tIns="0" rIns="0" bIns="0" rtlCol="0" anchor="t">
            <a:spAutoFit/>
          </a:bodyPr>
          <a:lstStyle/>
          <a:p>
            <a:pPr marL="613292" lvl="1" indent="-306655" algn="ctr">
              <a:lnSpc>
                <a:spcPts val="3979"/>
              </a:lnSpc>
              <a:spcBef>
                <a:spcPct val="0"/>
              </a:spcBef>
              <a:buFont typeface="Arial"/>
              <a:buChar char="•"/>
            </a:pPr>
            <a:r>
              <a:rPr lang="en-US" sz="2900">
                <a:solidFill>
                  <a:srgbClr val="000000"/>
                </a:solidFill>
                <a:latin typeface="Cormorant Garamond Bold"/>
              </a:rPr>
              <a:t>при порушеннях вище вказаних правил призначається штрафний удар з місця порушення, але не ближче 3,5 метрів від воріт</a:t>
            </a:r>
          </a:p>
          <a:p>
            <a:pPr marL="613292" lvl="1" indent="-306655" algn="ctr">
              <a:lnSpc>
                <a:spcPts val="3979"/>
              </a:lnSpc>
              <a:spcBef>
                <a:spcPct val="0"/>
              </a:spcBef>
              <a:buFont typeface="Arial"/>
              <a:buChar char="•"/>
            </a:pPr>
            <a:r>
              <a:rPr lang="en-US" sz="2900">
                <a:solidFill>
                  <a:srgbClr val="000000"/>
                </a:solidFill>
                <a:latin typeface="Cormorant Garamond Bold"/>
              </a:rPr>
              <a:t>при повторних порушеннях гравець може бути видалений з майданчика на 2 хвилини. Суддя повинен однією рукою вказати на гравця, а інший вказати за межі поля, і простежити, щоб віддалений гравець перебував за межами поля, не заважаючи проведенню матчу</a:t>
            </a:r>
          </a:p>
          <a:p>
            <a:pPr marL="613292" lvl="1" indent="-306655" algn="ctr">
              <a:lnSpc>
                <a:spcPts val="3979"/>
              </a:lnSpc>
              <a:spcBef>
                <a:spcPct val="0"/>
              </a:spcBef>
              <a:buFont typeface="Arial"/>
              <a:buChar char="•"/>
            </a:pPr>
            <a:r>
              <a:rPr lang="en-US" sz="2900">
                <a:solidFill>
                  <a:srgbClr val="000000"/>
                </a:solidFill>
                <a:latin typeface="Cormorant Garamond Bold"/>
              </a:rPr>
              <a:t>при грубому порушенні, навмисної небезпечній грі або недисциплінованому призначається штрафний кидок. Гравець, що зробив порушення, видаляється з поля до кінця гри.</a:t>
            </a:r>
          </a:p>
          <a:p>
            <a:pPr algn="ctr">
              <a:lnSpc>
                <a:spcPts val="3979"/>
              </a:lnSpc>
              <a:spcBef>
                <a:spcPct val="0"/>
              </a:spcBef>
            </a:pPr>
            <a:endParaRPr lang="en-US" sz="2900">
              <a:solidFill>
                <a:srgbClr val="000000"/>
              </a:solidFill>
              <a:latin typeface="Cormorant Garamond 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771</Words>
  <Application>Microsoft Office PowerPoint</Application>
  <PresentationFormat>Произвольный</PresentationFormat>
  <Paragraphs>47</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10</vt:i4>
      </vt:variant>
      <vt:variant>
        <vt:lpstr>Заголовки слайдов</vt:lpstr>
      </vt:variant>
      <vt:variant>
        <vt:i4>19</vt:i4>
      </vt:variant>
    </vt:vector>
  </HeadingPairs>
  <TitlesOfParts>
    <vt:vector size="35" baseType="lpstr">
      <vt:lpstr>Arial</vt:lpstr>
      <vt:lpstr>Calibri</vt:lpstr>
      <vt:lpstr>Cormorant Garamond</vt:lpstr>
      <vt:lpstr>Cormorant Garamond Bold</vt:lpstr>
      <vt:lpstr>Cormorant Garamond Light</vt:lpstr>
      <vt:lpstr>Times New Roman</vt:lpstr>
      <vt:lpstr>Office Theme</vt:lpstr>
      <vt:lpstr>Тема Office</vt:lpstr>
      <vt:lpstr>1_Тема Office</vt:lpstr>
      <vt:lpstr>2_Тема Office</vt:lpstr>
      <vt:lpstr>3_Тема Office</vt:lpstr>
      <vt:lpstr>4_Тема Office</vt:lpstr>
      <vt:lpstr>5_Тема Office</vt:lpstr>
      <vt:lpstr>6_Тема Office</vt:lpstr>
      <vt:lpstr>7_Тема Office</vt:lpstr>
      <vt:lpstr>8_Тема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Рукоятки ключок зазвичай виготовлять з склопластику, вуглепластику або вуглецевого волокна. Виготовлені з таких матеріалів роблять клюшки дуже легкими і міцними.            Як правило, вага становить150-250 грамів.           Рукоятка також має змінну обмотку, яка дозволяє краще контролювати роботу клюшки.            Довжина рукоятки є важливою характеристикою при виборі ключки, так як від цього залежить безпека гри та придбання професійних навичок. Вибір довжини ключки залежить від зросту гравця, тому виміряти її можна, поставивши вертикально перед собою. Вона повинна бути не вище рівня грудини - не нижче рівня пупка.  </vt:lpstr>
      <vt:lpstr>Слайд 13</vt:lpstr>
      <vt:lpstr>                                М ’ЯЧ             Сучасний офіційно регламентований м'яч для флорболу - пластмасовий, з 26 отворами, вагою 23 грами.               Гравцям рекомендуються використання спеціальних окулярів, що захищають очі від випадкових ударів високо піднятою ключкою, або м’ячем.</vt:lpstr>
      <vt:lpstr>Слайд 15</vt:lpstr>
      <vt:lpstr>                  Незважаючи на те, що гравці під час гри майже не знаходься в статичному положенні, дуже важливе місце відіграє правильне положення тіла – стійка.  Основна стійка: - ноги на ширині плечей, одна нога   трохи попереду (приблизно    на одну стопу);  - ноги трошки зігнуті в колінах,    вага тіла рівномірно розподілена    на двох ногах, спина пряма;  - голова піднята; - перо ключки на підлозі. </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dc:title>
  <cp:lastModifiedBy>admin</cp:lastModifiedBy>
  <cp:revision>12</cp:revision>
  <dcterms:created xsi:type="dcterms:W3CDTF">2006-08-16T00:00:00Z</dcterms:created>
  <dcterms:modified xsi:type="dcterms:W3CDTF">2025-03-13T12:16:05Z</dcterms:modified>
  <dc:identifier>DAFzOrcxU1Q</dc:identifier>
</cp:coreProperties>
</file>