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62" r:id="rId4"/>
    <p:sldId id="264" r:id="rId5"/>
    <p:sldId id="263" r:id="rId6"/>
    <p:sldId id="260" r:id="rId7"/>
    <p:sldId id="259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AFBD5-D2FE-4730-BB21-2188DC8CB43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E89DF3-C425-4F1F-8A7C-B91D17B467A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noProof="0" dirty="0" err="1" smtClean="0">
              <a:solidFill>
                <a:schemeClr val="accent1"/>
              </a:solidFill>
            </a:rPr>
            <a:t>Футзал</a:t>
          </a:r>
          <a:endParaRPr lang="uk-UA" noProof="0" dirty="0">
            <a:solidFill>
              <a:schemeClr val="accent1"/>
            </a:solidFill>
          </a:endParaRPr>
        </a:p>
      </dgm:t>
    </dgm:pt>
    <dgm:pt modelId="{F6F9DE7E-E5DA-46C9-B5EC-2DFDA7B2F0C3}" type="parTrans" cxnId="{88B9ADC7-F8E8-4173-BEB1-695278610BF5}">
      <dgm:prSet/>
      <dgm:spPr/>
      <dgm:t>
        <a:bodyPr/>
        <a:lstStyle/>
        <a:p>
          <a:endParaRPr lang="uk-UA"/>
        </a:p>
      </dgm:t>
    </dgm:pt>
    <dgm:pt modelId="{979985C0-AE65-46D6-923B-93B88984652B}" type="sibTrans" cxnId="{88B9ADC7-F8E8-4173-BEB1-695278610BF5}">
      <dgm:prSet/>
      <dgm:spPr/>
      <dgm:t>
        <a:bodyPr/>
        <a:lstStyle/>
        <a:p>
          <a:endParaRPr lang="uk-UA"/>
        </a:p>
      </dgm:t>
    </dgm:pt>
    <dgm:pt modelId="{C2F948CC-09D6-46BE-95F7-C7EE5BE8485A}" type="pres">
      <dgm:prSet presAssocID="{EF9AFBD5-D2FE-4730-BB21-2188DC8CB43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BA815-9331-4159-83BB-D8E4E13AFC67}" type="pres">
      <dgm:prSet presAssocID="{56E89DF3-C425-4F1F-8A7C-B91D17B467AE}" presName="composite" presStyleCnt="0"/>
      <dgm:spPr/>
    </dgm:pt>
    <dgm:pt modelId="{12305067-17B6-4C3A-B1D9-DDADB80D1E00}" type="pres">
      <dgm:prSet presAssocID="{56E89DF3-C425-4F1F-8A7C-B91D17B467AE}" presName="imgShp" presStyleLbl="fgImgPlace1" presStyleIdx="0" presStyleCnt="1" custScaleX="98913" custScaleY="101853" custLinFactNeighborX="-7026" custLinFactNeighborY="-9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46A2D53-A738-480A-9727-BDD9069EF046}" type="pres">
      <dgm:prSet presAssocID="{56E89DF3-C425-4F1F-8A7C-B91D17B467AE}" presName="txShp" presStyleLbl="node1" presStyleIdx="0" presStyleCnt="1" custScaleX="119964" custLinFactNeighborX="4774" custLinFactNeighborY="-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9ADC7-F8E8-4173-BEB1-695278610BF5}" srcId="{EF9AFBD5-D2FE-4730-BB21-2188DC8CB430}" destId="{56E89DF3-C425-4F1F-8A7C-B91D17B467AE}" srcOrd="0" destOrd="0" parTransId="{F6F9DE7E-E5DA-46C9-B5EC-2DFDA7B2F0C3}" sibTransId="{979985C0-AE65-46D6-923B-93B88984652B}"/>
    <dgm:cxn modelId="{DFDFCFEC-C49C-42E4-A5EE-3161CF749600}" type="presOf" srcId="{EF9AFBD5-D2FE-4730-BB21-2188DC8CB430}" destId="{C2F948CC-09D6-46BE-95F7-C7EE5BE8485A}" srcOrd="0" destOrd="0" presId="urn:microsoft.com/office/officeart/2005/8/layout/vList3#1"/>
    <dgm:cxn modelId="{B2BE1EDE-23A5-4892-B2F2-E63073327C44}" type="presOf" srcId="{56E89DF3-C425-4F1F-8A7C-B91D17B467AE}" destId="{E46A2D53-A738-480A-9727-BDD9069EF046}" srcOrd="0" destOrd="0" presId="urn:microsoft.com/office/officeart/2005/8/layout/vList3#1"/>
    <dgm:cxn modelId="{71328D46-9148-404A-853D-E4711FA4BA57}" type="presParOf" srcId="{C2F948CC-09D6-46BE-95F7-C7EE5BE8485A}" destId="{95FBA815-9331-4159-83BB-D8E4E13AFC67}" srcOrd="0" destOrd="0" presId="urn:microsoft.com/office/officeart/2005/8/layout/vList3#1"/>
    <dgm:cxn modelId="{E79BBFCC-E377-47CE-AA40-65107FEC1DC6}" type="presParOf" srcId="{95FBA815-9331-4159-83BB-D8E4E13AFC67}" destId="{12305067-17B6-4C3A-B1D9-DDADB80D1E00}" srcOrd="0" destOrd="0" presId="urn:microsoft.com/office/officeart/2005/8/layout/vList3#1"/>
    <dgm:cxn modelId="{630FD561-B57D-4EFD-8A0F-C67DB617E529}" type="presParOf" srcId="{95FBA815-9331-4159-83BB-D8E4E13AFC67}" destId="{E46A2D53-A738-480A-9727-BDD9069EF04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2AB14D-89A7-4456-B088-08633A33B2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D405F9-1095-42AF-9279-28C73F2592D2}">
      <dgm:prSet/>
      <dgm:spPr/>
      <dgm:t>
        <a:bodyPr/>
        <a:lstStyle/>
        <a:p>
          <a:pPr rtl="0"/>
          <a:r>
            <a:rPr lang="ru-RU" b="1" dirty="0" err="1" smtClean="0"/>
            <a:t>Зарахований</a:t>
          </a:r>
          <a:r>
            <a:rPr lang="ru-RU" b="1" dirty="0" smtClean="0"/>
            <a:t> гол</a:t>
          </a:r>
          <a:endParaRPr lang="uk-UA" dirty="0"/>
        </a:p>
      </dgm:t>
    </dgm:pt>
    <dgm:pt modelId="{1CB36523-BB68-47C8-93CA-4A69A73FDA15}" type="parTrans" cxnId="{5258BECF-39F3-431A-9A57-E4CE6D94893E}">
      <dgm:prSet/>
      <dgm:spPr/>
      <dgm:t>
        <a:bodyPr/>
        <a:lstStyle/>
        <a:p>
          <a:endParaRPr lang="uk-UA"/>
        </a:p>
      </dgm:t>
    </dgm:pt>
    <dgm:pt modelId="{AA2ADD21-31DB-4364-9BA3-B07DC54B5BA9}" type="sibTrans" cxnId="{5258BECF-39F3-431A-9A57-E4CE6D94893E}">
      <dgm:prSet/>
      <dgm:spPr/>
      <dgm:t>
        <a:bodyPr/>
        <a:lstStyle/>
        <a:p>
          <a:endParaRPr lang="uk-UA"/>
        </a:p>
      </dgm:t>
    </dgm:pt>
    <dgm:pt modelId="{3E598473-F75B-4CC4-9BE4-3873B074077E}">
      <dgm:prSet/>
      <dgm:spPr/>
      <dgm:t>
        <a:bodyPr/>
        <a:lstStyle/>
        <a:p>
          <a:pPr rtl="0"/>
          <a:r>
            <a:rPr lang="ru-RU" b="1" smtClean="0"/>
            <a:t>Гол зараховується, якщо м'яч повністю перетне лінію, воріт між стійками і під поперечиною, крім випадків, коли гравець атакуючої команди, включаючи воротаря, рукою закине, внесе або навмисне проштовхне м'яч у ворота суперника.</a:t>
          </a:r>
          <a:endParaRPr lang="uk-UA"/>
        </a:p>
      </dgm:t>
    </dgm:pt>
    <dgm:pt modelId="{82A698FB-F42C-4419-B3F9-E308DA1187CC}" type="parTrans" cxnId="{4DFAC5B1-46EA-46F5-9314-2D179AE81A09}">
      <dgm:prSet/>
      <dgm:spPr/>
      <dgm:t>
        <a:bodyPr/>
        <a:lstStyle/>
        <a:p>
          <a:endParaRPr lang="uk-UA"/>
        </a:p>
      </dgm:t>
    </dgm:pt>
    <dgm:pt modelId="{76C242BA-984F-4166-93AC-71B0702C148F}" type="sibTrans" cxnId="{4DFAC5B1-46EA-46F5-9314-2D179AE81A09}">
      <dgm:prSet/>
      <dgm:spPr/>
      <dgm:t>
        <a:bodyPr/>
        <a:lstStyle/>
        <a:p>
          <a:endParaRPr lang="uk-UA"/>
        </a:p>
      </dgm:t>
    </dgm:pt>
    <dgm:pt modelId="{DD6735D0-E90B-4BAC-B807-A5ABBC012060}">
      <dgm:prSet/>
      <dgm:spPr/>
      <dgm:t>
        <a:bodyPr/>
        <a:lstStyle/>
        <a:p>
          <a:pPr rtl="0"/>
          <a:r>
            <a:rPr lang="ru-RU" b="1" dirty="0" smtClean="0"/>
            <a:t>Перемога </a:t>
          </a:r>
          <a:r>
            <a:rPr lang="ru-RU" b="1" dirty="0" err="1" smtClean="0"/>
            <a:t>команди</a:t>
          </a:r>
          <a:endParaRPr lang="uk-UA" dirty="0"/>
        </a:p>
      </dgm:t>
    </dgm:pt>
    <dgm:pt modelId="{EFA428C6-D7F9-47E2-A4E2-5D8BC50FD38F}" type="parTrans" cxnId="{B5D837A6-B6D4-4F4B-AC8A-3CE5B50CFCD3}">
      <dgm:prSet/>
      <dgm:spPr/>
      <dgm:t>
        <a:bodyPr/>
        <a:lstStyle/>
        <a:p>
          <a:endParaRPr lang="uk-UA"/>
        </a:p>
      </dgm:t>
    </dgm:pt>
    <dgm:pt modelId="{4DC2782B-320E-42AA-9E99-88B29E1C5A4B}" type="sibTrans" cxnId="{B5D837A6-B6D4-4F4B-AC8A-3CE5B50CFCD3}">
      <dgm:prSet/>
      <dgm:spPr/>
      <dgm:t>
        <a:bodyPr/>
        <a:lstStyle/>
        <a:p>
          <a:endParaRPr lang="uk-UA"/>
        </a:p>
      </dgm:t>
    </dgm:pt>
    <dgm:pt modelId="{6F489239-B755-4506-B11E-5B3EDD5A27D9}">
      <dgm:prSet/>
      <dgm:spPr/>
      <dgm:t>
        <a:bodyPr/>
        <a:lstStyle/>
        <a:p>
          <a:pPr rtl="0"/>
          <a:r>
            <a:rPr lang="uk-UA" b="1" noProof="0" dirty="0" smtClean="0"/>
            <a:t>Команда, у якої кількість зарахованих голів після закінчення матчу більше, вважається переможцем. Якщо у обох команд рівна кількість зарахованих голів або зараховані голи відсутні, то матч вважається закінчилися внічию.</a:t>
          </a:r>
          <a:endParaRPr lang="uk-UA" noProof="0" dirty="0"/>
        </a:p>
      </dgm:t>
    </dgm:pt>
    <dgm:pt modelId="{3E4D9AB2-4A9F-492B-A70B-7012335D779C}" type="parTrans" cxnId="{51487815-CFE6-498F-805C-7B41F10B4ABA}">
      <dgm:prSet/>
      <dgm:spPr/>
      <dgm:t>
        <a:bodyPr/>
        <a:lstStyle/>
        <a:p>
          <a:endParaRPr lang="uk-UA"/>
        </a:p>
      </dgm:t>
    </dgm:pt>
    <dgm:pt modelId="{65083D06-38A1-41F8-BE08-EC7487D069D9}" type="sibTrans" cxnId="{51487815-CFE6-498F-805C-7B41F10B4ABA}">
      <dgm:prSet/>
      <dgm:spPr/>
      <dgm:t>
        <a:bodyPr/>
        <a:lstStyle/>
        <a:p>
          <a:endParaRPr lang="uk-UA"/>
        </a:p>
      </dgm:t>
    </dgm:pt>
    <dgm:pt modelId="{B64A01CF-06B8-41DB-AA91-39AAB4FEA89D}">
      <dgm:prSet/>
      <dgm:spPr/>
      <dgm:t>
        <a:bodyPr/>
        <a:lstStyle/>
        <a:p>
          <a:pPr rtl="0"/>
          <a:r>
            <a:rPr lang="ru-RU" b="1" smtClean="0"/>
            <a:t>Регламент змагань</a:t>
          </a:r>
          <a:endParaRPr lang="uk-UA"/>
        </a:p>
      </dgm:t>
    </dgm:pt>
    <dgm:pt modelId="{5A9F5431-C281-454D-A908-49D97769D852}" type="parTrans" cxnId="{950513DC-4B21-4981-8ECC-F260A7CAC420}">
      <dgm:prSet/>
      <dgm:spPr/>
      <dgm:t>
        <a:bodyPr/>
        <a:lstStyle/>
        <a:p>
          <a:endParaRPr lang="uk-UA"/>
        </a:p>
      </dgm:t>
    </dgm:pt>
    <dgm:pt modelId="{1C5150B1-38D2-4729-87AC-36DA796123D6}" type="sibTrans" cxnId="{950513DC-4B21-4981-8ECC-F260A7CAC420}">
      <dgm:prSet/>
      <dgm:spPr/>
      <dgm:t>
        <a:bodyPr/>
        <a:lstStyle/>
        <a:p>
          <a:endParaRPr lang="uk-UA"/>
        </a:p>
      </dgm:t>
    </dgm:pt>
    <dgm:pt modelId="{E843D4C7-5759-41FD-A357-0B9094E57F53}">
      <dgm:prSet/>
      <dgm:spPr/>
      <dgm:t>
        <a:bodyPr/>
        <a:lstStyle/>
        <a:p>
          <a:pPr rtl="0"/>
          <a:r>
            <a:rPr lang="ru-RU" b="1" smtClean="0"/>
            <a:t>Для матчів, що закінчилися внічию, регламентом змагань може встановлюватися положення, що включає додатковий час або інші процедури визначення переможця матчу.</a:t>
          </a:r>
          <a:endParaRPr lang="uk-UA"/>
        </a:p>
      </dgm:t>
    </dgm:pt>
    <dgm:pt modelId="{B20FC382-ECD4-4942-B303-D81076282AAC}" type="parTrans" cxnId="{B79C95B2-9F27-45D2-908D-6B778B8C7593}">
      <dgm:prSet/>
      <dgm:spPr/>
      <dgm:t>
        <a:bodyPr/>
        <a:lstStyle/>
        <a:p>
          <a:endParaRPr lang="uk-UA"/>
        </a:p>
      </dgm:t>
    </dgm:pt>
    <dgm:pt modelId="{BC1A1B9E-0988-4CFC-B754-CE64F3F351E6}" type="sibTrans" cxnId="{B79C95B2-9F27-45D2-908D-6B778B8C7593}">
      <dgm:prSet/>
      <dgm:spPr/>
      <dgm:t>
        <a:bodyPr/>
        <a:lstStyle/>
        <a:p>
          <a:endParaRPr lang="uk-UA"/>
        </a:p>
      </dgm:t>
    </dgm:pt>
    <dgm:pt modelId="{4AE1DCDE-81E4-44C9-A4CA-0CDE872AFB72}" type="pres">
      <dgm:prSet presAssocID="{CF2AB14D-89A7-4456-B088-08633A33B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60C4E-7E4A-4414-A360-B4833328D09C}" type="pres">
      <dgm:prSet presAssocID="{65D405F9-1095-42AF-9279-28C73F2592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317DA-6DF3-41F9-A19C-71225E2EB16A}" type="pres">
      <dgm:prSet presAssocID="{65D405F9-1095-42AF-9279-28C73F2592D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B8FE9-CE1C-44C1-BB0C-78C721DE428D}" type="pres">
      <dgm:prSet presAssocID="{DD6735D0-E90B-4BAC-B807-A5ABBC0120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EAE0AA-A551-4C2B-AC6B-FEE95F6FE738}" type="pres">
      <dgm:prSet presAssocID="{DD6735D0-E90B-4BAC-B807-A5ABBC01206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D3368-1BF9-4FA8-9B54-B29D051B87B9}" type="pres">
      <dgm:prSet presAssocID="{B64A01CF-06B8-41DB-AA91-39AAB4FEA8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B5AA3-7700-452C-B5D1-A8B7459D559B}" type="pres">
      <dgm:prSet presAssocID="{B64A01CF-06B8-41DB-AA91-39AAB4FEA89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C95B2-9F27-45D2-908D-6B778B8C7593}" srcId="{B64A01CF-06B8-41DB-AA91-39AAB4FEA89D}" destId="{E843D4C7-5759-41FD-A357-0B9094E57F53}" srcOrd="0" destOrd="0" parTransId="{B20FC382-ECD4-4942-B303-D81076282AAC}" sibTransId="{BC1A1B9E-0988-4CFC-B754-CE64F3F351E6}"/>
    <dgm:cxn modelId="{3F80BD7C-AAF6-4266-BCFE-14249CDDADAB}" type="presOf" srcId="{B64A01CF-06B8-41DB-AA91-39AAB4FEA89D}" destId="{B12D3368-1BF9-4FA8-9B54-B29D051B87B9}" srcOrd="0" destOrd="0" presId="urn:microsoft.com/office/officeart/2005/8/layout/vList2"/>
    <dgm:cxn modelId="{B5D837A6-B6D4-4F4B-AC8A-3CE5B50CFCD3}" srcId="{CF2AB14D-89A7-4456-B088-08633A33B212}" destId="{DD6735D0-E90B-4BAC-B807-A5ABBC012060}" srcOrd="1" destOrd="0" parTransId="{EFA428C6-D7F9-47E2-A4E2-5D8BC50FD38F}" sibTransId="{4DC2782B-320E-42AA-9E99-88B29E1C5A4B}"/>
    <dgm:cxn modelId="{A4F3C239-7A51-4BCE-B718-512BB2686114}" type="presOf" srcId="{3E598473-F75B-4CC4-9BE4-3873B074077E}" destId="{673317DA-6DF3-41F9-A19C-71225E2EB16A}" srcOrd="0" destOrd="0" presId="urn:microsoft.com/office/officeart/2005/8/layout/vList2"/>
    <dgm:cxn modelId="{5258BECF-39F3-431A-9A57-E4CE6D94893E}" srcId="{CF2AB14D-89A7-4456-B088-08633A33B212}" destId="{65D405F9-1095-42AF-9279-28C73F2592D2}" srcOrd="0" destOrd="0" parTransId="{1CB36523-BB68-47C8-93CA-4A69A73FDA15}" sibTransId="{AA2ADD21-31DB-4364-9BA3-B07DC54B5BA9}"/>
    <dgm:cxn modelId="{877EB7B5-7867-4512-8FCB-B04A17D37AF5}" type="presOf" srcId="{E843D4C7-5759-41FD-A357-0B9094E57F53}" destId="{763B5AA3-7700-452C-B5D1-A8B7459D559B}" srcOrd="0" destOrd="0" presId="urn:microsoft.com/office/officeart/2005/8/layout/vList2"/>
    <dgm:cxn modelId="{84A9BA05-6163-4212-A18B-DA37CE22E8E5}" type="presOf" srcId="{6F489239-B755-4506-B11E-5B3EDD5A27D9}" destId="{47EAE0AA-A551-4C2B-AC6B-FEE95F6FE738}" srcOrd="0" destOrd="0" presId="urn:microsoft.com/office/officeart/2005/8/layout/vList2"/>
    <dgm:cxn modelId="{A19C24FA-0A41-47BC-8791-CB83465113FA}" type="presOf" srcId="{65D405F9-1095-42AF-9279-28C73F2592D2}" destId="{E4A60C4E-7E4A-4414-A360-B4833328D09C}" srcOrd="0" destOrd="0" presId="urn:microsoft.com/office/officeart/2005/8/layout/vList2"/>
    <dgm:cxn modelId="{4DFAC5B1-46EA-46F5-9314-2D179AE81A09}" srcId="{65D405F9-1095-42AF-9279-28C73F2592D2}" destId="{3E598473-F75B-4CC4-9BE4-3873B074077E}" srcOrd="0" destOrd="0" parTransId="{82A698FB-F42C-4419-B3F9-E308DA1187CC}" sibTransId="{76C242BA-984F-4166-93AC-71B0702C148F}"/>
    <dgm:cxn modelId="{7671E2C4-EAD8-4217-ABEB-94904F309C2F}" type="presOf" srcId="{CF2AB14D-89A7-4456-B088-08633A33B212}" destId="{4AE1DCDE-81E4-44C9-A4CA-0CDE872AFB72}" srcOrd="0" destOrd="0" presId="urn:microsoft.com/office/officeart/2005/8/layout/vList2"/>
    <dgm:cxn modelId="{51487815-CFE6-498F-805C-7B41F10B4ABA}" srcId="{DD6735D0-E90B-4BAC-B807-A5ABBC012060}" destId="{6F489239-B755-4506-B11E-5B3EDD5A27D9}" srcOrd="0" destOrd="0" parTransId="{3E4D9AB2-4A9F-492B-A70B-7012335D779C}" sibTransId="{65083D06-38A1-41F8-BE08-EC7487D069D9}"/>
    <dgm:cxn modelId="{2257E3C0-61E2-47BE-8374-F1D6B58B35F5}" type="presOf" srcId="{DD6735D0-E90B-4BAC-B807-A5ABBC012060}" destId="{CE0B8FE9-CE1C-44C1-BB0C-78C721DE428D}" srcOrd="0" destOrd="0" presId="urn:microsoft.com/office/officeart/2005/8/layout/vList2"/>
    <dgm:cxn modelId="{950513DC-4B21-4981-8ECC-F260A7CAC420}" srcId="{CF2AB14D-89A7-4456-B088-08633A33B212}" destId="{B64A01CF-06B8-41DB-AA91-39AAB4FEA89D}" srcOrd="2" destOrd="0" parTransId="{5A9F5431-C281-454D-A908-49D97769D852}" sibTransId="{1C5150B1-38D2-4729-87AC-36DA796123D6}"/>
    <dgm:cxn modelId="{09BF9D60-2043-4335-AD25-D2337CFACD77}" type="presParOf" srcId="{4AE1DCDE-81E4-44C9-A4CA-0CDE872AFB72}" destId="{E4A60C4E-7E4A-4414-A360-B4833328D09C}" srcOrd="0" destOrd="0" presId="urn:microsoft.com/office/officeart/2005/8/layout/vList2"/>
    <dgm:cxn modelId="{0AE498E4-7ABE-4F2C-B69B-00190B4997D6}" type="presParOf" srcId="{4AE1DCDE-81E4-44C9-A4CA-0CDE872AFB72}" destId="{673317DA-6DF3-41F9-A19C-71225E2EB16A}" srcOrd="1" destOrd="0" presId="urn:microsoft.com/office/officeart/2005/8/layout/vList2"/>
    <dgm:cxn modelId="{C57D55F2-FFE4-4CFC-A31D-273CD589083C}" type="presParOf" srcId="{4AE1DCDE-81E4-44C9-A4CA-0CDE872AFB72}" destId="{CE0B8FE9-CE1C-44C1-BB0C-78C721DE428D}" srcOrd="2" destOrd="0" presId="urn:microsoft.com/office/officeart/2005/8/layout/vList2"/>
    <dgm:cxn modelId="{73151639-1C1C-4D66-87ED-99503805583D}" type="presParOf" srcId="{4AE1DCDE-81E4-44C9-A4CA-0CDE872AFB72}" destId="{47EAE0AA-A551-4C2B-AC6B-FEE95F6FE738}" srcOrd="3" destOrd="0" presId="urn:microsoft.com/office/officeart/2005/8/layout/vList2"/>
    <dgm:cxn modelId="{FCBFD920-6A57-45BD-A8AD-E68A547091E7}" type="presParOf" srcId="{4AE1DCDE-81E4-44C9-A4CA-0CDE872AFB72}" destId="{B12D3368-1BF9-4FA8-9B54-B29D051B87B9}" srcOrd="4" destOrd="0" presId="urn:microsoft.com/office/officeart/2005/8/layout/vList2"/>
    <dgm:cxn modelId="{29C68789-F648-4151-8343-B4DAB074707F}" type="presParOf" srcId="{4AE1DCDE-81E4-44C9-A4CA-0CDE872AFB72}" destId="{763B5AA3-7700-452C-B5D1-A8B7459D559B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213E70-AEE4-45FE-8A56-FBD5E81279F9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E6FA10-E79A-4D8D-8FA4-5851573A03E6}">
      <dgm:prSet/>
      <dgm:spPr/>
      <dgm:t>
        <a:bodyPr/>
        <a:lstStyle/>
        <a:p>
          <a:pPr rtl="0"/>
          <a:r>
            <a:rPr lang="ru-RU" b="1" dirty="0" err="1" smtClean="0"/>
            <a:t>штрафний</a:t>
          </a:r>
          <a:r>
            <a:rPr lang="ru-RU" b="1" dirty="0" smtClean="0"/>
            <a:t> удар</a:t>
          </a:r>
          <a:endParaRPr lang="uk-UA" dirty="0"/>
        </a:p>
      </dgm:t>
    </dgm:pt>
    <dgm:pt modelId="{48DFDE3B-EA4C-4641-A18D-E0E884F357EA}" type="parTrans" cxnId="{39ED5BAC-81EA-45A0-B298-7E52BE4C91AD}">
      <dgm:prSet/>
      <dgm:spPr/>
      <dgm:t>
        <a:bodyPr/>
        <a:lstStyle/>
        <a:p>
          <a:endParaRPr lang="uk-UA"/>
        </a:p>
      </dgm:t>
    </dgm:pt>
    <dgm:pt modelId="{7DAEEE66-CEF0-4A44-8927-852346768E6B}" type="sibTrans" cxnId="{39ED5BAC-81EA-45A0-B298-7E52BE4C91AD}">
      <dgm:prSet/>
      <dgm:spPr/>
      <dgm:t>
        <a:bodyPr/>
        <a:lstStyle/>
        <a:p>
          <a:endParaRPr lang="uk-UA"/>
        </a:p>
      </dgm:t>
    </dgm:pt>
    <dgm:pt modelId="{6E77DC78-D03B-455D-9A8C-80D235DBFF9F}">
      <dgm:prSet/>
      <dgm:spPr/>
      <dgm:t>
        <a:bodyPr/>
        <a:lstStyle/>
        <a:p>
          <a:pPr rtl="0"/>
          <a:r>
            <a:rPr lang="ru-RU" b="1" smtClean="0"/>
            <a:t>пенальті</a:t>
          </a:r>
          <a:endParaRPr lang="uk-UA"/>
        </a:p>
      </dgm:t>
    </dgm:pt>
    <dgm:pt modelId="{BFB0B4D8-F120-4F5A-92FC-C04B9077C2C8}" type="parTrans" cxnId="{38E648EE-5005-45DA-B661-7E2911BAD8F9}">
      <dgm:prSet/>
      <dgm:spPr/>
      <dgm:t>
        <a:bodyPr/>
        <a:lstStyle/>
        <a:p>
          <a:endParaRPr lang="uk-UA"/>
        </a:p>
      </dgm:t>
    </dgm:pt>
    <dgm:pt modelId="{BA2104F8-79A2-49E6-B999-724A11E51D54}" type="sibTrans" cxnId="{38E648EE-5005-45DA-B661-7E2911BAD8F9}">
      <dgm:prSet/>
      <dgm:spPr/>
      <dgm:t>
        <a:bodyPr/>
        <a:lstStyle/>
        <a:p>
          <a:endParaRPr lang="uk-UA"/>
        </a:p>
      </dgm:t>
    </dgm:pt>
    <dgm:pt modelId="{9E8D825D-6005-4C32-B9C8-8A25191D85FE}">
      <dgm:prSet/>
      <dgm:spPr/>
      <dgm:t>
        <a:bodyPr/>
        <a:lstStyle/>
        <a:p>
          <a:pPr rtl="0"/>
          <a:r>
            <a:rPr lang="ru-RU" b="1" smtClean="0"/>
            <a:t>вільний удар</a:t>
          </a:r>
          <a:endParaRPr lang="uk-UA"/>
        </a:p>
      </dgm:t>
    </dgm:pt>
    <dgm:pt modelId="{CA783806-8AC7-4006-96A0-A07078A7307A}" type="parTrans" cxnId="{64FA903C-43CE-40E0-B93C-F951A452A648}">
      <dgm:prSet/>
      <dgm:spPr/>
      <dgm:t>
        <a:bodyPr/>
        <a:lstStyle/>
        <a:p>
          <a:endParaRPr lang="uk-UA"/>
        </a:p>
      </dgm:t>
    </dgm:pt>
    <dgm:pt modelId="{1C89C670-0CE1-4AE1-AE47-06895D6B87B0}" type="sibTrans" cxnId="{64FA903C-43CE-40E0-B93C-F951A452A648}">
      <dgm:prSet/>
      <dgm:spPr/>
      <dgm:t>
        <a:bodyPr/>
        <a:lstStyle/>
        <a:p>
          <a:endParaRPr lang="uk-UA"/>
        </a:p>
      </dgm:t>
    </dgm:pt>
    <dgm:pt modelId="{E26EF220-BDF6-4571-9A0D-FACF1A2B81CD}">
      <dgm:prSet/>
      <dgm:spPr/>
      <dgm:t>
        <a:bodyPr/>
        <a:lstStyle/>
        <a:p>
          <a:pPr rtl="0"/>
          <a:r>
            <a:rPr lang="ru-RU" b="1" smtClean="0"/>
            <a:t>дисциплінарні санкції</a:t>
          </a:r>
          <a:endParaRPr lang="uk-UA"/>
        </a:p>
      </dgm:t>
    </dgm:pt>
    <dgm:pt modelId="{2E840CCC-6EFB-432A-8E43-FBF0E1441D58}" type="parTrans" cxnId="{4983BC41-29FB-413A-97E8-9CEA2D4365F0}">
      <dgm:prSet/>
      <dgm:spPr/>
      <dgm:t>
        <a:bodyPr/>
        <a:lstStyle/>
        <a:p>
          <a:endParaRPr lang="uk-UA"/>
        </a:p>
      </dgm:t>
    </dgm:pt>
    <dgm:pt modelId="{1FA3188D-7DE8-45E1-9DFF-7450F8120942}" type="sibTrans" cxnId="{4983BC41-29FB-413A-97E8-9CEA2D4365F0}">
      <dgm:prSet/>
      <dgm:spPr/>
      <dgm:t>
        <a:bodyPr/>
        <a:lstStyle/>
        <a:p>
          <a:endParaRPr lang="uk-UA"/>
        </a:p>
      </dgm:t>
    </dgm:pt>
    <dgm:pt modelId="{3961CA87-7200-40CE-9C52-D91A9F2CF065}" type="pres">
      <dgm:prSet presAssocID="{37213E70-AEE4-45FE-8A56-FBD5E81279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D1B33A-2590-4821-AA99-BBFA0D54FAF5}" type="pres">
      <dgm:prSet presAssocID="{37213E70-AEE4-45FE-8A56-FBD5E81279F9}" presName="fgShape" presStyleLbl="fgShp" presStyleIdx="0" presStyleCnt="1"/>
      <dgm:spPr/>
    </dgm:pt>
    <dgm:pt modelId="{9ADD335F-A980-405C-BA13-2BC4C53B214C}" type="pres">
      <dgm:prSet presAssocID="{37213E70-AEE4-45FE-8A56-FBD5E81279F9}" presName="linComp" presStyleCnt="0"/>
      <dgm:spPr/>
    </dgm:pt>
    <dgm:pt modelId="{EA53E0F6-4B78-48A5-A0A6-48FC5F0639D0}" type="pres">
      <dgm:prSet presAssocID="{EDE6FA10-E79A-4D8D-8FA4-5851573A03E6}" presName="compNode" presStyleCnt="0"/>
      <dgm:spPr/>
    </dgm:pt>
    <dgm:pt modelId="{EAFB05BC-FD3D-4C27-BA29-6E57A361BFCF}" type="pres">
      <dgm:prSet presAssocID="{EDE6FA10-E79A-4D8D-8FA4-5851573A03E6}" presName="bkgdShape" presStyleLbl="node1" presStyleIdx="0" presStyleCnt="4"/>
      <dgm:spPr/>
      <dgm:t>
        <a:bodyPr/>
        <a:lstStyle/>
        <a:p>
          <a:endParaRPr lang="ru-RU"/>
        </a:p>
      </dgm:t>
    </dgm:pt>
    <dgm:pt modelId="{64FAB4DA-9F23-44B9-A51F-F8B4C85C90D7}" type="pres">
      <dgm:prSet presAssocID="{EDE6FA10-E79A-4D8D-8FA4-5851573A03E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C934D-6A01-4E78-BA1F-6270209BE238}" type="pres">
      <dgm:prSet presAssocID="{EDE6FA10-E79A-4D8D-8FA4-5851573A03E6}" presName="invisiNode" presStyleLbl="node1" presStyleIdx="0" presStyleCnt="4"/>
      <dgm:spPr/>
    </dgm:pt>
    <dgm:pt modelId="{25C2E5CB-C2AA-4ADF-A88C-1EB4F81F9735}" type="pres">
      <dgm:prSet presAssocID="{EDE6FA10-E79A-4D8D-8FA4-5851573A03E6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F921957-1CD7-4BC2-ACBD-A8CFC5B24FE6}" type="pres">
      <dgm:prSet presAssocID="{7DAEEE66-CEF0-4A44-8927-852346768E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5FDE2B-6D94-49EF-B914-C2809A107D09}" type="pres">
      <dgm:prSet presAssocID="{6E77DC78-D03B-455D-9A8C-80D235DBFF9F}" presName="compNode" presStyleCnt="0"/>
      <dgm:spPr/>
    </dgm:pt>
    <dgm:pt modelId="{34CFA889-2414-437F-B27D-DF1F5D9899A8}" type="pres">
      <dgm:prSet presAssocID="{6E77DC78-D03B-455D-9A8C-80D235DBFF9F}" presName="bkgdShape" presStyleLbl="node1" presStyleIdx="1" presStyleCnt="4"/>
      <dgm:spPr/>
      <dgm:t>
        <a:bodyPr/>
        <a:lstStyle/>
        <a:p>
          <a:endParaRPr lang="ru-RU"/>
        </a:p>
      </dgm:t>
    </dgm:pt>
    <dgm:pt modelId="{DCBF1025-D7FE-4315-B89C-55C0E0A03C39}" type="pres">
      <dgm:prSet presAssocID="{6E77DC78-D03B-455D-9A8C-80D235DBFF9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20682-B1EA-46B8-8B15-5037B2F2194E}" type="pres">
      <dgm:prSet presAssocID="{6E77DC78-D03B-455D-9A8C-80D235DBFF9F}" presName="invisiNode" presStyleLbl="node1" presStyleIdx="1" presStyleCnt="4"/>
      <dgm:spPr/>
    </dgm:pt>
    <dgm:pt modelId="{3D3A99CC-37F1-4413-9B2A-89990C1DC09A}" type="pres">
      <dgm:prSet presAssocID="{6E77DC78-D03B-455D-9A8C-80D235DBFF9F}" presName="imagNode" presStyleLbl="fgImgPlace1" presStyleIdx="1" presStyleCnt="4" custLinFactNeighborX="-721" custLinFactNeighborY="-34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48A93DF-DA07-47F2-85D9-39CADCEA9794}" type="pres">
      <dgm:prSet presAssocID="{BA2104F8-79A2-49E6-B999-724A11E51D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23F153-ADF8-474E-96CC-6EE88EE16319}" type="pres">
      <dgm:prSet presAssocID="{9E8D825D-6005-4C32-B9C8-8A25191D85FE}" presName="compNode" presStyleCnt="0"/>
      <dgm:spPr/>
    </dgm:pt>
    <dgm:pt modelId="{5893575A-69EC-4B66-9934-B17176EE39BC}" type="pres">
      <dgm:prSet presAssocID="{9E8D825D-6005-4C32-B9C8-8A25191D85FE}" presName="bkgdShape" presStyleLbl="node1" presStyleIdx="2" presStyleCnt="4"/>
      <dgm:spPr/>
      <dgm:t>
        <a:bodyPr/>
        <a:lstStyle/>
        <a:p>
          <a:endParaRPr lang="ru-RU"/>
        </a:p>
      </dgm:t>
    </dgm:pt>
    <dgm:pt modelId="{9F460F9F-D09E-4437-9D99-B04DEE234E97}" type="pres">
      <dgm:prSet presAssocID="{9E8D825D-6005-4C32-B9C8-8A25191D85F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4896-147F-487F-8A29-1619A6D6E56A}" type="pres">
      <dgm:prSet presAssocID="{9E8D825D-6005-4C32-B9C8-8A25191D85FE}" presName="invisiNode" presStyleLbl="node1" presStyleIdx="2" presStyleCnt="4"/>
      <dgm:spPr/>
    </dgm:pt>
    <dgm:pt modelId="{DF0206FC-ED95-4BCD-9774-491F072149CD}" type="pres">
      <dgm:prSet presAssocID="{9E8D825D-6005-4C32-B9C8-8A25191D85FE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1CBB38CC-DF0A-43C5-9829-DE151ADBF6E3}" type="pres">
      <dgm:prSet presAssocID="{1C89C670-0CE1-4AE1-AE47-06895D6B87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D1751C-38F2-4EC1-91A0-29ABCAD579B3}" type="pres">
      <dgm:prSet presAssocID="{E26EF220-BDF6-4571-9A0D-FACF1A2B81CD}" presName="compNode" presStyleCnt="0"/>
      <dgm:spPr/>
    </dgm:pt>
    <dgm:pt modelId="{6B101EB7-4C20-4061-9905-F82184E9165B}" type="pres">
      <dgm:prSet presAssocID="{E26EF220-BDF6-4571-9A0D-FACF1A2B81CD}" presName="bkgdShape" presStyleLbl="node1" presStyleIdx="3" presStyleCnt="4"/>
      <dgm:spPr/>
      <dgm:t>
        <a:bodyPr/>
        <a:lstStyle/>
        <a:p>
          <a:endParaRPr lang="ru-RU"/>
        </a:p>
      </dgm:t>
    </dgm:pt>
    <dgm:pt modelId="{1FC61FC4-42F4-4B7B-B71D-A462E91A48B1}" type="pres">
      <dgm:prSet presAssocID="{E26EF220-BDF6-4571-9A0D-FACF1A2B81C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105AB-19E0-46D5-910A-3A3DC6A524D4}" type="pres">
      <dgm:prSet presAssocID="{E26EF220-BDF6-4571-9A0D-FACF1A2B81CD}" presName="invisiNode" presStyleLbl="node1" presStyleIdx="3" presStyleCnt="4"/>
      <dgm:spPr/>
    </dgm:pt>
    <dgm:pt modelId="{39204AEF-536F-4043-9B0A-1892ECEA1CA6}" type="pres">
      <dgm:prSet presAssocID="{E26EF220-BDF6-4571-9A0D-FACF1A2B81CD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587C5DE8-04A1-418E-A022-07E719C72A28}" type="presOf" srcId="{37213E70-AEE4-45FE-8A56-FBD5E81279F9}" destId="{3961CA87-7200-40CE-9C52-D91A9F2CF065}" srcOrd="0" destOrd="0" presId="urn:microsoft.com/office/officeart/2005/8/layout/hList7#1"/>
    <dgm:cxn modelId="{38E648EE-5005-45DA-B661-7E2911BAD8F9}" srcId="{37213E70-AEE4-45FE-8A56-FBD5E81279F9}" destId="{6E77DC78-D03B-455D-9A8C-80D235DBFF9F}" srcOrd="1" destOrd="0" parTransId="{BFB0B4D8-F120-4F5A-92FC-C04B9077C2C8}" sibTransId="{BA2104F8-79A2-49E6-B999-724A11E51D54}"/>
    <dgm:cxn modelId="{1075B5DF-B565-4741-A54F-9B5C2AAECEEF}" type="presOf" srcId="{6E77DC78-D03B-455D-9A8C-80D235DBFF9F}" destId="{34CFA889-2414-437F-B27D-DF1F5D9899A8}" srcOrd="0" destOrd="0" presId="urn:microsoft.com/office/officeart/2005/8/layout/hList7#1"/>
    <dgm:cxn modelId="{01192EEB-9344-4F98-9BBE-9A533DE7E3DD}" type="presOf" srcId="{9E8D825D-6005-4C32-B9C8-8A25191D85FE}" destId="{9F460F9F-D09E-4437-9D99-B04DEE234E97}" srcOrd="1" destOrd="0" presId="urn:microsoft.com/office/officeart/2005/8/layout/hList7#1"/>
    <dgm:cxn modelId="{609E824A-B577-41AD-A0CB-A296F0B7D032}" type="presOf" srcId="{E26EF220-BDF6-4571-9A0D-FACF1A2B81CD}" destId="{1FC61FC4-42F4-4B7B-B71D-A462E91A48B1}" srcOrd="1" destOrd="0" presId="urn:microsoft.com/office/officeart/2005/8/layout/hList7#1"/>
    <dgm:cxn modelId="{64FA903C-43CE-40E0-B93C-F951A452A648}" srcId="{37213E70-AEE4-45FE-8A56-FBD5E81279F9}" destId="{9E8D825D-6005-4C32-B9C8-8A25191D85FE}" srcOrd="2" destOrd="0" parTransId="{CA783806-8AC7-4006-96A0-A07078A7307A}" sibTransId="{1C89C670-0CE1-4AE1-AE47-06895D6B87B0}"/>
    <dgm:cxn modelId="{9B6D9EE3-9C82-4BA2-B31D-54296593F9BE}" type="presOf" srcId="{6E77DC78-D03B-455D-9A8C-80D235DBFF9F}" destId="{DCBF1025-D7FE-4315-B89C-55C0E0A03C39}" srcOrd="1" destOrd="0" presId="urn:microsoft.com/office/officeart/2005/8/layout/hList7#1"/>
    <dgm:cxn modelId="{4983BC41-29FB-413A-97E8-9CEA2D4365F0}" srcId="{37213E70-AEE4-45FE-8A56-FBD5E81279F9}" destId="{E26EF220-BDF6-4571-9A0D-FACF1A2B81CD}" srcOrd="3" destOrd="0" parTransId="{2E840CCC-6EFB-432A-8E43-FBF0E1441D58}" sibTransId="{1FA3188D-7DE8-45E1-9DFF-7450F8120942}"/>
    <dgm:cxn modelId="{A83038D7-0300-40A0-B5C0-E3FB9050E861}" type="presOf" srcId="{7DAEEE66-CEF0-4A44-8927-852346768E6B}" destId="{0F921957-1CD7-4BC2-ACBD-A8CFC5B24FE6}" srcOrd="0" destOrd="0" presId="urn:microsoft.com/office/officeart/2005/8/layout/hList7#1"/>
    <dgm:cxn modelId="{99EE25DE-3436-4B69-9C6F-50131266B142}" type="presOf" srcId="{BA2104F8-79A2-49E6-B999-724A11E51D54}" destId="{A48A93DF-DA07-47F2-85D9-39CADCEA9794}" srcOrd="0" destOrd="0" presId="urn:microsoft.com/office/officeart/2005/8/layout/hList7#1"/>
    <dgm:cxn modelId="{39ED5BAC-81EA-45A0-B298-7E52BE4C91AD}" srcId="{37213E70-AEE4-45FE-8A56-FBD5E81279F9}" destId="{EDE6FA10-E79A-4D8D-8FA4-5851573A03E6}" srcOrd="0" destOrd="0" parTransId="{48DFDE3B-EA4C-4641-A18D-E0E884F357EA}" sibTransId="{7DAEEE66-CEF0-4A44-8927-852346768E6B}"/>
    <dgm:cxn modelId="{6BEC0839-A5BD-44A1-95D6-DF63EBF3BAB2}" type="presOf" srcId="{EDE6FA10-E79A-4D8D-8FA4-5851573A03E6}" destId="{EAFB05BC-FD3D-4C27-BA29-6E57A361BFCF}" srcOrd="0" destOrd="0" presId="urn:microsoft.com/office/officeart/2005/8/layout/hList7#1"/>
    <dgm:cxn modelId="{1D04D051-BF96-4F40-B86F-1EC51AEE6770}" type="presOf" srcId="{1C89C670-0CE1-4AE1-AE47-06895D6B87B0}" destId="{1CBB38CC-DF0A-43C5-9829-DE151ADBF6E3}" srcOrd="0" destOrd="0" presId="urn:microsoft.com/office/officeart/2005/8/layout/hList7#1"/>
    <dgm:cxn modelId="{43FB3CC5-0454-4D23-8043-11E85B0FDCA0}" type="presOf" srcId="{E26EF220-BDF6-4571-9A0D-FACF1A2B81CD}" destId="{6B101EB7-4C20-4061-9905-F82184E9165B}" srcOrd="0" destOrd="0" presId="urn:microsoft.com/office/officeart/2005/8/layout/hList7#1"/>
    <dgm:cxn modelId="{ED213DA2-C059-46C2-9496-B0F89FFCD4F2}" type="presOf" srcId="{9E8D825D-6005-4C32-B9C8-8A25191D85FE}" destId="{5893575A-69EC-4B66-9934-B17176EE39BC}" srcOrd="0" destOrd="0" presId="urn:microsoft.com/office/officeart/2005/8/layout/hList7#1"/>
    <dgm:cxn modelId="{1C885A37-229E-4DC4-9A15-7EC349A6F738}" type="presOf" srcId="{EDE6FA10-E79A-4D8D-8FA4-5851573A03E6}" destId="{64FAB4DA-9F23-44B9-A51F-F8B4C85C90D7}" srcOrd="1" destOrd="0" presId="urn:microsoft.com/office/officeart/2005/8/layout/hList7#1"/>
    <dgm:cxn modelId="{2CE4F7F8-934C-460E-83FB-6A0B5B1201A6}" type="presParOf" srcId="{3961CA87-7200-40CE-9C52-D91A9F2CF065}" destId="{B1D1B33A-2590-4821-AA99-BBFA0D54FAF5}" srcOrd="0" destOrd="0" presId="urn:microsoft.com/office/officeart/2005/8/layout/hList7#1"/>
    <dgm:cxn modelId="{18F27AC3-9D1B-4B10-BBA8-E1DE7745FE3F}" type="presParOf" srcId="{3961CA87-7200-40CE-9C52-D91A9F2CF065}" destId="{9ADD335F-A980-405C-BA13-2BC4C53B214C}" srcOrd="1" destOrd="0" presId="urn:microsoft.com/office/officeart/2005/8/layout/hList7#1"/>
    <dgm:cxn modelId="{DE44C22B-9C50-488C-B347-BA4FAF66BD0A}" type="presParOf" srcId="{9ADD335F-A980-405C-BA13-2BC4C53B214C}" destId="{EA53E0F6-4B78-48A5-A0A6-48FC5F0639D0}" srcOrd="0" destOrd="0" presId="urn:microsoft.com/office/officeart/2005/8/layout/hList7#1"/>
    <dgm:cxn modelId="{843D0ABE-01B9-49FE-8C48-C28DDD718519}" type="presParOf" srcId="{EA53E0F6-4B78-48A5-A0A6-48FC5F0639D0}" destId="{EAFB05BC-FD3D-4C27-BA29-6E57A361BFCF}" srcOrd="0" destOrd="0" presId="urn:microsoft.com/office/officeart/2005/8/layout/hList7#1"/>
    <dgm:cxn modelId="{26F46B83-B031-4CA3-A232-D59B585465EF}" type="presParOf" srcId="{EA53E0F6-4B78-48A5-A0A6-48FC5F0639D0}" destId="{64FAB4DA-9F23-44B9-A51F-F8B4C85C90D7}" srcOrd="1" destOrd="0" presId="urn:microsoft.com/office/officeart/2005/8/layout/hList7#1"/>
    <dgm:cxn modelId="{AB77A616-E50B-4709-A740-0861A9BF2242}" type="presParOf" srcId="{EA53E0F6-4B78-48A5-A0A6-48FC5F0639D0}" destId="{57DC934D-6A01-4E78-BA1F-6270209BE238}" srcOrd="2" destOrd="0" presId="urn:microsoft.com/office/officeart/2005/8/layout/hList7#1"/>
    <dgm:cxn modelId="{6D7A7C24-FFE1-49E1-8554-C19FC022E74A}" type="presParOf" srcId="{EA53E0F6-4B78-48A5-A0A6-48FC5F0639D0}" destId="{25C2E5CB-C2AA-4ADF-A88C-1EB4F81F9735}" srcOrd="3" destOrd="0" presId="urn:microsoft.com/office/officeart/2005/8/layout/hList7#1"/>
    <dgm:cxn modelId="{3FC7EFC8-374D-4236-BB30-8ACC6E27B80A}" type="presParOf" srcId="{9ADD335F-A980-405C-BA13-2BC4C53B214C}" destId="{0F921957-1CD7-4BC2-ACBD-A8CFC5B24FE6}" srcOrd="1" destOrd="0" presId="urn:microsoft.com/office/officeart/2005/8/layout/hList7#1"/>
    <dgm:cxn modelId="{B669D6F0-8375-4E26-8024-7FA8723FE520}" type="presParOf" srcId="{9ADD335F-A980-405C-BA13-2BC4C53B214C}" destId="{0B5FDE2B-6D94-49EF-B914-C2809A107D09}" srcOrd="2" destOrd="0" presId="urn:microsoft.com/office/officeart/2005/8/layout/hList7#1"/>
    <dgm:cxn modelId="{73701F98-AABB-4ECD-9512-4DCFF9881092}" type="presParOf" srcId="{0B5FDE2B-6D94-49EF-B914-C2809A107D09}" destId="{34CFA889-2414-437F-B27D-DF1F5D9899A8}" srcOrd="0" destOrd="0" presId="urn:microsoft.com/office/officeart/2005/8/layout/hList7#1"/>
    <dgm:cxn modelId="{F5953218-A672-406B-A993-AC0BF5DC0ADA}" type="presParOf" srcId="{0B5FDE2B-6D94-49EF-B914-C2809A107D09}" destId="{DCBF1025-D7FE-4315-B89C-55C0E0A03C39}" srcOrd="1" destOrd="0" presId="urn:microsoft.com/office/officeart/2005/8/layout/hList7#1"/>
    <dgm:cxn modelId="{685675C8-8396-49C4-A20F-04BC9CCA5D81}" type="presParOf" srcId="{0B5FDE2B-6D94-49EF-B914-C2809A107D09}" destId="{08720682-B1EA-46B8-8B15-5037B2F2194E}" srcOrd="2" destOrd="0" presId="urn:microsoft.com/office/officeart/2005/8/layout/hList7#1"/>
    <dgm:cxn modelId="{A2171150-7D6E-40AE-B55D-8044475BC47C}" type="presParOf" srcId="{0B5FDE2B-6D94-49EF-B914-C2809A107D09}" destId="{3D3A99CC-37F1-4413-9B2A-89990C1DC09A}" srcOrd="3" destOrd="0" presId="urn:microsoft.com/office/officeart/2005/8/layout/hList7#1"/>
    <dgm:cxn modelId="{17152CA6-2A2C-4982-AEB6-CDB9250263D5}" type="presParOf" srcId="{9ADD335F-A980-405C-BA13-2BC4C53B214C}" destId="{A48A93DF-DA07-47F2-85D9-39CADCEA9794}" srcOrd="3" destOrd="0" presId="urn:microsoft.com/office/officeart/2005/8/layout/hList7#1"/>
    <dgm:cxn modelId="{15EE0359-4461-44D9-BDAF-026325C06C17}" type="presParOf" srcId="{9ADD335F-A980-405C-BA13-2BC4C53B214C}" destId="{B623F153-ADF8-474E-96CC-6EE88EE16319}" srcOrd="4" destOrd="0" presId="urn:microsoft.com/office/officeart/2005/8/layout/hList7#1"/>
    <dgm:cxn modelId="{99DD034E-DE23-4099-90E6-2337B6B1281A}" type="presParOf" srcId="{B623F153-ADF8-474E-96CC-6EE88EE16319}" destId="{5893575A-69EC-4B66-9934-B17176EE39BC}" srcOrd="0" destOrd="0" presId="urn:microsoft.com/office/officeart/2005/8/layout/hList7#1"/>
    <dgm:cxn modelId="{96631638-10A8-45B7-A438-983C0AF9D458}" type="presParOf" srcId="{B623F153-ADF8-474E-96CC-6EE88EE16319}" destId="{9F460F9F-D09E-4437-9D99-B04DEE234E97}" srcOrd="1" destOrd="0" presId="urn:microsoft.com/office/officeart/2005/8/layout/hList7#1"/>
    <dgm:cxn modelId="{0CABFEEB-B300-4F16-A5CF-2088A9109352}" type="presParOf" srcId="{B623F153-ADF8-474E-96CC-6EE88EE16319}" destId="{7CE34896-147F-487F-8A29-1619A6D6E56A}" srcOrd="2" destOrd="0" presId="urn:microsoft.com/office/officeart/2005/8/layout/hList7#1"/>
    <dgm:cxn modelId="{E55E2AFB-1A26-4BC4-902F-4F0EE860FFCA}" type="presParOf" srcId="{B623F153-ADF8-474E-96CC-6EE88EE16319}" destId="{DF0206FC-ED95-4BCD-9774-491F072149CD}" srcOrd="3" destOrd="0" presId="urn:microsoft.com/office/officeart/2005/8/layout/hList7#1"/>
    <dgm:cxn modelId="{AF1876CD-AA64-430E-8C0B-5AC33F8E2E26}" type="presParOf" srcId="{9ADD335F-A980-405C-BA13-2BC4C53B214C}" destId="{1CBB38CC-DF0A-43C5-9829-DE151ADBF6E3}" srcOrd="5" destOrd="0" presId="urn:microsoft.com/office/officeart/2005/8/layout/hList7#1"/>
    <dgm:cxn modelId="{BBB63683-5E3D-415A-88CF-8880944EFAD3}" type="presParOf" srcId="{9ADD335F-A980-405C-BA13-2BC4C53B214C}" destId="{4ED1751C-38F2-4EC1-91A0-29ABCAD579B3}" srcOrd="6" destOrd="0" presId="urn:microsoft.com/office/officeart/2005/8/layout/hList7#1"/>
    <dgm:cxn modelId="{054E7BAC-4177-4E15-B4B0-4C1B8FA9A221}" type="presParOf" srcId="{4ED1751C-38F2-4EC1-91A0-29ABCAD579B3}" destId="{6B101EB7-4C20-4061-9905-F82184E9165B}" srcOrd="0" destOrd="0" presId="urn:microsoft.com/office/officeart/2005/8/layout/hList7#1"/>
    <dgm:cxn modelId="{03E7E158-1B12-4030-8266-34B26EEFEB7B}" type="presParOf" srcId="{4ED1751C-38F2-4EC1-91A0-29ABCAD579B3}" destId="{1FC61FC4-42F4-4B7B-B71D-A462E91A48B1}" srcOrd="1" destOrd="0" presId="urn:microsoft.com/office/officeart/2005/8/layout/hList7#1"/>
    <dgm:cxn modelId="{98BF7480-31EA-4C23-B1A0-031AC85E7B5F}" type="presParOf" srcId="{4ED1751C-38F2-4EC1-91A0-29ABCAD579B3}" destId="{21D105AB-19E0-46D5-910A-3A3DC6A524D4}" srcOrd="2" destOrd="0" presId="urn:microsoft.com/office/officeart/2005/8/layout/hList7#1"/>
    <dgm:cxn modelId="{E28FEC80-CABA-4AAB-9026-3735F6194639}" type="presParOf" srcId="{4ED1751C-38F2-4EC1-91A0-29ABCAD579B3}" destId="{39204AEF-536F-4043-9B0A-1892ECEA1CA6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3E170E-63AF-4FA3-A518-E842718E1D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E6CCA80F-0116-4F6E-9FB0-9E50C428E549}">
      <dgm:prSet/>
      <dgm:spPr/>
      <dgm:t>
        <a:bodyPr/>
        <a:lstStyle/>
        <a:p>
          <a:pPr rtl="0"/>
          <a:r>
            <a:rPr lang="ru-RU" dirty="0" err="1" smtClean="0"/>
            <a:t>Штрафний</a:t>
          </a:r>
          <a:r>
            <a:rPr lang="ru-RU" dirty="0" smtClean="0"/>
            <a:t> удар </a:t>
          </a:r>
          <a:r>
            <a:rPr lang="ru-RU" dirty="0" err="1" smtClean="0"/>
            <a:t>призначається</a:t>
          </a:r>
          <a:r>
            <a:rPr lang="ru-RU" dirty="0" smtClean="0"/>
            <a:t> </a:t>
          </a:r>
          <a:r>
            <a:rPr lang="ru-RU" dirty="0" err="1" smtClean="0"/>
            <a:t>команді</a:t>
          </a:r>
          <a:r>
            <a:rPr lang="ru-RU" dirty="0" smtClean="0"/>
            <a:t>, чий </a:t>
          </a:r>
          <a:r>
            <a:rPr lang="ru-RU" dirty="0" err="1" smtClean="0"/>
            <a:t>гравець</a:t>
          </a:r>
          <a:r>
            <a:rPr lang="ru-RU" dirty="0" smtClean="0"/>
            <a:t> </a:t>
          </a:r>
          <a:r>
            <a:rPr lang="ru-RU" dirty="0" err="1" smtClean="0"/>
            <a:t>зробить</a:t>
          </a:r>
          <a:r>
            <a:rPr lang="ru-RU" dirty="0" smtClean="0"/>
            <a:t> будь-яке з шести </a:t>
          </a:r>
          <a:r>
            <a:rPr lang="ru-RU" dirty="0" err="1" smtClean="0"/>
            <a:t>наступних</a:t>
          </a:r>
          <a:r>
            <a:rPr lang="ru-RU" dirty="0" smtClean="0"/>
            <a:t> </a:t>
          </a:r>
          <a:r>
            <a:rPr lang="ru-RU" dirty="0" err="1" smtClean="0"/>
            <a:t>порушень</a:t>
          </a:r>
          <a:r>
            <a:rPr lang="ru-RU" dirty="0" smtClean="0"/>
            <a:t>, коли </a:t>
          </a:r>
          <a:r>
            <a:rPr lang="ru-RU" dirty="0" err="1" smtClean="0"/>
            <a:t>м'яч</a:t>
          </a:r>
          <a:r>
            <a:rPr lang="ru-RU" dirty="0" smtClean="0"/>
            <a:t> у </a:t>
          </a:r>
          <a:r>
            <a:rPr lang="ru-RU" dirty="0" err="1" smtClean="0"/>
            <a:t>грі</a:t>
          </a:r>
          <a:r>
            <a:rPr lang="ru-RU" dirty="0" smtClean="0"/>
            <a:t>:</a:t>
          </a:r>
          <a:endParaRPr lang="uk-UA" dirty="0"/>
        </a:p>
      </dgm:t>
    </dgm:pt>
    <dgm:pt modelId="{5E05BC36-11CA-4109-9FC6-4919F270882A}" type="parTrans" cxnId="{90A2F711-D4CB-485D-96D1-4AC27A79CFF6}">
      <dgm:prSet/>
      <dgm:spPr/>
      <dgm:t>
        <a:bodyPr/>
        <a:lstStyle/>
        <a:p>
          <a:endParaRPr lang="uk-UA"/>
        </a:p>
      </dgm:t>
    </dgm:pt>
    <dgm:pt modelId="{ACECADA2-9F64-42E7-9F47-6F54118D4D05}" type="sibTrans" cxnId="{90A2F711-D4CB-485D-96D1-4AC27A79CFF6}">
      <dgm:prSet/>
      <dgm:spPr/>
      <dgm:t>
        <a:bodyPr/>
        <a:lstStyle/>
        <a:p>
          <a:endParaRPr lang="uk-UA"/>
        </a:p>
      </dgm:t>
    </dgm:pt>
    <dgm:pt modelId="{AE1E66AE-E401-4A29-B91D-409F7A6F551A}">
      <dgm:prSet/>
      <dgm:spPr/>
      <dgm:t>
        <a:bodyPr/>
        <a:lstStyle/>
        <a:p>
          <a:pPr rtl="0"/>
          <a:r>
            <a:rPr lang="ru-RU" dirty="0" smtClean="0"/>
            <a:t>вдарить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спробує</a:t>
          </a:r>
          <a:r>
            <a:rPr lang="ru-RU" dirty="0" smtClean="0"/>
            <a:t> </a:t>
          </a:r>
          <a:r>
            <a:rPr lang="ru-RU" dirty="0" err="1" smtClean="0"/>
            <a:t>вдарити</a:t>
          </a:r>
          <a:r>
            <a:rPr lang="ru-RU" dirty="0" smtClean="0"/>
            <a:t> </a:t>
          </a:r>
          <a:r>
            <a:rPr lang="ru-RU" dirty="0" err="1" smtClean="0"/>
            <a:t>суперника</a:t>
          </a:r>
          <a:r>
            <a:rPr lang="ru-RU" dirty="0" smtClean="0"/>
            <a:t> ногою</a:t>
          </a:r>
          <a:endParaRPr lang="uk-UA" dirty="0"/>
        </a:p>
      </dgm:t>
    </dgm:pt>
    <dgm:pt modelId="{9984C180-780F-4356-9A52-ADD6C126223D}" type="parTrans" cxnId="{ED290C91-D002-4AC1-99C5-A31EC0974236}">
      <dgm:prSet/>
      <dgm:spPr/>
      <dgm:t>
        <a:bodyPr/>
        <a:lstStyle/>
        <a:p>
          <a:endParaRPr lang="uk-UA"/>
        </a:p>
      </dgm:t>
    </dgm:pt>
    <dgm:pt modelId="{CA2F295C-C92D-4845-9D75-F7B2862112A1}" type="sibTrans" cxnId="{ED290C91-D002-4AC1-99C5-A31EC0974236}">
      <dgm:prSet/>
      <dgm:spPr/>
      <dgm:t>
        <a:bodyPr/>
        <a:lstStyle/>
        <a:p>
          <a:endParaRPr lang="uk-UA"/>
        </a:p>
      </dgm:t>
    </dgm:pt>
    <dgm:pt modelId="{A18FEDBA-59BB-4D04-ACFD-B50C0E32A541}">
      <dgm:prSet/>
      <dgm:spPr/>
      <dgm:t>
        <a:bodyPr/>
        <a:lstStyle/>
        <a:p>
          <a:pPr rtl="0"/>
          <a:r>
            <a:rPr lang="ru-RU" dirty="0" err="1" smtClean="0"/>
            <a:t>перекине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спробує</a:t>
          </a:r>
          <a:r>
            <a:rPr lang="ru-RU" dirty="0" smtClean="0"/>
            <a:t> </a:t>
          </a:r>
          <a:r>
            <a:rPr lang="ru-RU" dirty="0" err="1" smtClean="0"/>
            <a:t>перекинути</a:t>
          </a:r>
          <a:r>
            <a:rPr lang="ru-RU" dirty="0" smtClean="0"/>
            <a:t> </a:t>
          </a:r>
          <a:r>
            <a:rPr lang="ru-RU" dirty="0" err="1" smtClean="0"/>
            <a:t>суперника</a:t>
          </a:r>
          <a:endParaRPr lang="uk-UA" dirty="0"/>
        </a:p>
      </dgm:t>
    </dgm:pt>
    <dgm:pt modelId="{196D4023-50CD-47AF-997C-80D80D8C94D9}" type="parTrans" cxnId="{C5031860-6C4A-4D2F-B899-95CA49395D57}">
      <dgm:prSet/>
      <dgm:spPr/>
      <dgm:t>
        <a:bodyPr/>
        <a:lstStyle/>
        <a:p>
          <a:endParaRPr lang="uk-UA"/>
        </a:p>
      </dgm:t>
    </dgm:pt>
    <dgm:pt modelId="{0A23E6E3-3022-49B7-A54A-DB01D3204339}" type="sibTrans" cxnId="{C5031860-6C4A-4D2F-B899-95CA49395D57}">
      <dgm:prSet/>
      <dgm:spPr/>
      <dgm:t>
        <a:bodyPr/>
        <a:lstStyle/>
        <a:p>
          <a:endParaRPr lang="uk-UA"/>
        </a:p>
      </dgm:t>
    </dgm:pt>
    <dgm:pt modelId="{59B76226-876E-4994-B4DC-94666C7ACAB3}">
      <dgm:prSet/>
      <dgm:spPr/>
      <dgm:t>
        <a:bodyPr/>
        <a:lstStyle/>
        <a:p>
          <a:pPr rtl="0"/>
          <a:r>
            <a:rPr lang="ru-RU" dirty="0" err="1" smtClean="0"/>
            <a:t>стрибне</a:t>
          </a:r>
          <a:r>
            <a:rPr lang="ru-RU" dirty="0" smtClean="0"/>
            <a:t> на </a:t>
          </a:r>
          <a:r>
            <a:rPr lang="ru-RU" dirty="0" err="1" smtClean="0"/>
            <a:t>суперника</a:t>
          </a:r>
          <a:endParaRPr lang="uk-UA" dirty="0"/>
        </a:p>
      </dgm:t>
    </dgm:pt>
    <dgm:pt modelId="{F230C93D-4391-4BEA-BFFA-80EB4BC1B163}" type="parTrans" cxnId="{AC39F09E-7182-4D84-A4B7-737F4816F572}">
      <dgm:prSet/>
      <dgm:spPr/>
      <dgm:t>
        <a:bodyPr/>
        <a:lstStyle/>
        <a:p>
          <a:endParaRPr lang="uk-UA"/>
        </a:p>
      </dgm:t>
    </dgm:pt>
    <dgm:pt modelId="{891D0DBE-A6A4-45DA-AE06-CC0E4A77351F}" type="sibTrans" cxnId="{AC39F09E-7182-4D84-A4B7-737F4816F572}">
      <dgm:prSet/>
      <dgm:spPr/>
      <dgm:t>
        <a:bodyPr/>
        <a:lstStyle/>
        <a:p>
          <a:endParaRPr lang="uk-UA"/>
        </a:p>
      </dgm:t>
    </dgm:pt>
    <dgm:pt modelId="{B85A1B72-BF30-4314-9BC6-B0E4C7A1B545}">
      <dgm:prSet/>
      <dgm:spPr/>
      <dgm:t>
        <a:bodyPr/>
        <a:lstStyle/>
        <a:p>
          <a:pPr rtl="0"/>
          <a:r>
            <a:rPr lang="ru-RU" dirty="0" err="1" smtClean="0"/>
            <a:t>атакує</a:t>
          </a:r>
          <a:r>
            <a:rPr lang="ru-RU" dirty="0" smtClean="0"/>
            <a:t> </a:t>
          </a:r>
          <a:r>
            <a:rPr lang="ru-RU" dirty="0" err="1" smtClean="0"/>
            <a:t>суперника</a:t>
          </a:r>
          <a:r>
            <a:rPr lang="ru-RU" dirty="0" smtClean="0"/>
            <a:t>, </a:t>
          </a:r>
          <a:r>
            <a:rPr lang="ru-RU" dirty="0" err="1" smtClean="0"/>
            <a:t>навіть</a:t>
          </a:r>
          <a:r>
            <a:rPr lang="ru-RU" dirty="0" smtClean="0"/>
            <a:t> </a:t>
          </a:r>
          <a:r>
            <a:rPr lang="ru-RU" dirty="0" err="1" smtClean="0"/>
            <a:t>плечем</a:t>
          </a:r>
          <a:endParaRPr lang="uk-UA" dirty="0"/>
        </a:p>
      </dgm:t>
    </dgm:pt>
    <dgm:pt modelId="{1631E955-0607-416A-B8E8-92C1AD567EC3}" type="parTrans" cxnId="{AB707769-F5B6-4FB9-9DEA-0349FD62A333}">
      <dgm:prSet/>
      <dgm:spPr/>
      <dgm:t>
        <a:bodyPr/>
        <a:lstStyle/>
        <a:p>
          <a:endParaRPr lang="uk-UA"/>
        </a:p>
      </dgm:t>
    </dgm:pt>
    <dgm:pt modelId="{FEE4BE43-6243-4994-A41A-744D0129A03A}" type="sibTrans" cxnId="{AB707769-F5B6-4FB9-9DEA-0349FD62A333}">
      <dgm:prSet/>
      <dgm:spPr/>
      <dgm:t>
        <a:bodyPr/>
        <a:lstStyle/>
        <a:p>
          <a:endParaRPr lang="uk-UA"/>
        </a:p>
      </dgm:t>
    </dgm:pt>
    <dgm:pt modelId="{8298CA80-FE45-4F10-9D1C-26B1612E0B3B}">
      <dgm:prSet/>
      <dgm:spPr/>
      <dgm:t>
        <a:bodyPr/>
        <a:lstStyle/>
        <a:p>
          <a:pPr rtl="0"/>
          <a:r>
            <a:rPr lang="ru-RU" dirty="0" smtClean="0"/>
            <a:t>вдарить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спробує</a:t>
          </a:r>
          <a:r>
            <a:rPr lang="ru-RU" dirty="0" smtClean="0"/>
            <a:t> </a:t>
          </a:r>
          <a:r>
            <a:rPr lang="ru-RU" dirty="0" err="1" smtClean="0"/>
            <a:t>вдарити</a:t>
          </a:r>
          <a:r>
            <a:rPr lang="ru-RU" dirty="0" smtClean="0"/>
            <a:t> </a:t>
          </a:r>
          <a:r>
            <a:rPr lang="ru-RU" dirty="0" err="1" smtClean="0"/>
            <a:t>суперника</a:t>
          </a:r>
          <a:r>
            <a:rPr lang="ru-RU" dirty="0" smtClean="0"/>
            <a:t> рукою</a:t>
          </a:r>
          <a:endParaRPr lang="uk-UA" dirty="0"/>
        </a:p>
      </dgm:t>
    </dgm:pt>
    <dgm:pt modelId="{DB47434B-CE05-4A45-B40C-315115234154}" type="parTrans" cxnId="{59338D5E-630C-4E90-9392-D42EB04632C1}">
      <dgm:prSet/>
      <dgm:spPr/>
      <dgm:t>
        <a:bodyPr/>
        <a:lstStyle/>
        <a:p>
          <a:endParaRPr lang="uk-UA"/>
        </a:p>
      </dgm:t>
    </dgm:pt>
    <dgm:pt modelId="{61B83B44-A3B6-4706-93D7-8E94AA4EC154}" type="sibTrans" cxnId="{59338D5E-630C-4E90-9392-D42EB04632C1}">
      <dgm:prSet/>
      <dgm:spPr/>
      <dgm:t>
        <a:bodyPr/>
        <a:lstStyle/>
        <a:p>
          <a:endParaRPr lang="uk-UA"/>
        </a:p>
      </dgm:t>
    </dgm:pt>
    <dgm:pt modelId="{F48B0FB8-BD46-4214-BD44-F45FAED919F0}">
      <dgm:prSet/>
      <dgm:spPr/>
      <dgm:t>
        <a:bodyPr/>
        <a:lstStyle/>
        <a:p>
          <a:pPr rtl="0"/>
          <a:r>
            <a:rPr lang="ru-RU" dirty="0" err="1" smtClean="0"/>
            <a:t>штовхне</a:t>
          </a:r>
          <a:r>
            <a:rPr lang="ru-RU" dirty="0" smtClean="0"/>
            <a:t> </a:t>
          </a:r>
          <a:r>
            <a:rPr lang="ru-RU" dirty="0" err="1" smtClean="0"/>
            <a:t>суперника</a:t>
          </a:r>
          <a:endParaRPr lang="uk-UA" dirty="0"/>
        </a:p>
      </dgm:t>
    </dgm:pt>
    <dgm:pt modelId="{FDE607AC-F376-4B39-BC66-5917FE17DC32}" type="parTrans" cxnId="{66097778-94A4-4F93-BE67-47F791E35FD1}">
      <dgm:prSet/>
      <dgm:spPr/>
      <dgm:t>
        <a:bodyPr/>
        <a:lstStyle/>
        <a:p>
          <a:endParaRPr lang="uk-UA"/>
        </a:p>
      </dgm:t>
    </dgm:pt>
    <dgm:pt modelId="{F1871A8D-883F-44C2-AA7E-68AE1254C9A5}" type="sibTrans" cxnId="{66097778-94A4-4F93-BE67-47F791E35FD1}">
      <dgm:prSet/>
      <dgm:spPr/>
      <dgm:t>
        <a:bodyPr/>
        <a:lstStyle/>
        <a:p>
          <a:endParaRPr lang="uk-UA"/>
        </a:p>
      </dgm:t>
    </dgm:pt>
    <dgm:pt modelId="{AB7F1C6C-6D1D-44DD-B6A9-8F1B8FD5E065}">
      <dgm:prSet/>
      <dgm:spPr/>
      <dgm:t>
        <a:bodyPr/>
        <a:lstStyle/>
        <a:p>
          <a:pPr rtl="0"/>
          <a:r>
            <a:rPr lang="ru-RU" smtClean="0"/>
            <a:t>Штрафний удар також призначається команді, чий гравець зробить будь-яке з таких порушень:</a:t>
          </a:r>
          <a:endParaRPr lang="uk-UA"/>
        </a:p>
      </dgm:t>
    </dgm:pt>
    <dgm:pt modelId="{2AD9BA29-0779-456B-B472-B3845DEC4C71}" type="parTrans" cxnId="{87EAD1AA-2A77-4DCE-85C8-DB25AA784337}">
      <dgm:prSet/>
      <dgm:spPr/>
      <dgm:t>
        <a:bodyPr/>
        <a:lstStyle/>
        <a:p>
          <a:endParaRPr lang="uk-UA"/>
        </a:p>
      </dgm:t>
    </dgm:pt>
    <dgm:pt modelId="{DC29B7DC-8952-4615-8A2A-CEB101B350BE}" type="sibTrans" cxnId="{87EAD1AA-2A77-4DCE-85C8-DB25AA784337}">
      <dgm:prSet/>
      <dgm:spPr/>
      <dgm:t>
        <a:bodyPr/>
        <a:lstStyle/>
        <a:p>
          <a:endParaRPr lang="uk-UA"/>
        </a:p>
      </dgm:t>
    </dgm:pt>
    <dgm:pt modelId="{75209790-B221-4030-A7D3-37FE3B27D766}">
      <dgm:prSet/>
      <dgm:spPr/>
      <dgm:t>
        <a:bodyPr/>
        <a:lstStyle/>
        <a:p>
          <a:pPr rtl="0"/>
          <a:r>
            <a:rPr lang="ru-RU" smtClean="0"/>
            <a:t>затримає суперника</a:t>
          </a:r>
          <a:endParaRPr lang="uk-UA"/>
        </a:p>
      </dgm:t>
    </dgm:pt>
    <dgm:pt modelId="{7AC8A647-0A59-439C-9A01-6BC3AB541E5D}" type="parTrans" cxnId="{3D9AED64-4C81-4423-BCC2-EB29B0BB9F86}">
      <dgm:prSet/>
      <dgm:spPr/>
      <dgm:t>
        <a:bodyPr/>
        <a:lstStyle/>
        <a:p>
          <a:endParaRPr lang="uk-UA"/>
        </a:p>
      </dgm:t>
    </dgm:pt>
    <dgm:pt modelId="{6EBB3CCD-4DD0-40C1-8362-6D6DA8EFB2FD}" type="sibTrans" cxnId="{3D9AED64-4C81-4423-BCC2-EB29B0BB9F86}">
      <dgm:prSet/>
      <dgm:spPr/>
      <dgm:t>
        <a:bodyPr/>
        <a:lstStyle/>
        <a:p>
          <a:endParaRPr lang="uk-UA"/>
        </a:p>
      </dgm:t>
    </dgm:pt>
    <dgm:pt modelId="{EA2A3803-CE3D-43DA-AC4E-D423631DDEC7}">
      <dgm:prSet/>
      <dgm:spPr/>
      <dgm:t>
        <a:bodyPr/>
        <a:lstStyle/>
        <a:p>
          <a:pPr rtl="0"/>
          <a:r>
            <a:rPr lang="ru-RU" smtClean="0"/>
            <a:t>плюне в суперника</a:t>
          </a:r>
          <a:endParaRPr lang="uk-UA"/>
        </a:p>
      </dgm:t>
    </dgm:pt>
    <dgm:pt modelId="{54D705EF-CB18-4E99-A3AA-502F46CB6EFD}" type="parTrans" cxnId="{3B08C2EB-A04F-4464-B416-1355721CBA3B}">
      <dgm:prSet/>
      <dgm:spPr/>
      <dgm:t>
        <a:bodyPr/>
        <a:lstStyle/>
        <a:p>
          <a:endParaRPr lang="uk-UA"/>
        </a:p>
      </dgm:t>
    </dgm:pt>
    <dgm:pt modelId="{D32727B1-FCF7-4F9A-B4C9-114F6D2087D9}" type="sibTrans" cxnId="{3B08C2EB-A04F-4464-B416-1355721CBA3B}">
      <dgm:prSet/>
      <dgm:spPr/>
      <dgm:t>
        <a:bodyPr/>
        <a:lstStyle/>
        <a:p>
          <a:endParaRPr lang="uk-UA"/>
        </a:p>
      </dgm:t>
    </dgm:pt>
    <dgm:pt modelId="{029E19ED-D5D0-4C61-A2A1-ADA6EC837D1E}">
      <dgm:prSet/>
      <dgm:spPr/>
      <dgm:t>
        <a:bodyPr/>
        <a:lstStyle/>
        <a:p>
          <a:pPr rtl="0"/>
          <a:r>
            <a:rPr lang="ru-RU" smtClean="0"/>
            <a:t>зіграє в підкаті в спробі зіграти в м'яч, коли їм грає або намагається зіграти суперник </a:t>
          </a:r>
          <a:endParaRPr lang="uk-UA"/>
        </a:p>
      </dgm:t>
    </dgm:pt>
    <dgm:pt modelId="{FF37610D-0FB1-46A7-89EC-AD79BC168547}" type="parTrans" cxnId="{C32B6A0C-E054-4096-B7AA-170159DB5E8D}">
      <dgm:prSet/>
      <dgm:spPr/>
      <dgm:t>
        <a:bodyPr/>
        <a:lstStyle/>
        <a:p>
          <a:endParaRPr lang="uk-UA"/>
        </a:p>
      </dgm:t>
    </dgm:pt>
    <dgm:pt modelId="{B302D7C6-020B-4D9D-AA64-7311752E230A}" type="sibTrans" cxnId="{C32B6A0C-E054-4096-B7AA-170159DB5E8D}">
      <dgm:prSet/>
      <dgm:spPr/>
      <dgm:t>
        <a:bodyPr/>
        <a:lstStyle/>
        <a:p>
          <a:endParaRPr lang="uk-UA"/>
        </a:p>
      </dgm:t>
    </dgm:pt>
    <dgm:pt modelId="{91FB8E3D-407D-4147-BB07-087E3C131D0F}">
      <dgm:prSet/>
      <dgm:spPr/>
      <dgm:t>
        <a:bodyPr/>
        <a:lstStyle/>
        <a:p>
          <a:pPr rtl="0"/>
          <a:r>
            <a:rPr lang="ru-RU" smtClean="0"/>
            <a:t>навмисне зіграє в м'яч рукою, за винятком воротаря в своїй штрафній площі</a:t>
          </a:r>
          <a:endParaRPr lang="uk-UA"/>
        </a:p>
      </dgm:t>
    </dgm:pt>
    <dgm:pt modelId="{434A310B-8D7F-4E0C-AECD-5F10718F54FB}" type="parTrans" cxnId="{0657FF42-4922-4AB6-976D-8CA7EF0A5649}">
      <dgm:prSet/>
      <dgm:spPr/>
      <dgm:t>
        <a:bodyPr/>
        <a:lstStyle/>
        <a:p>
          <a:endParaRPr lang="uk-UA"/>
        </a:p>
      </dgm:t>
    </dgm:pt>
    <dgm:pt modelId="{3AEF0520-1CA8-4BE7-9E41-5D5A38FA4D12}" type="sibTrans" cxnId="{0657FF42-4922-4AB6-976D-8CA7EF0A5649}">
      <dgm:prSet/>
      <dgm:spPr/>
      <dgm:t>
        <a:bodyPr/>
        <a:lstStyle/>
        <a:p>
          <a:endParaRPr lang="uk-UA"/>
        </a:p>
      </dgm:t>
    </dgm:pt>
    <dgm:pt modelId="{ADC02E1A-D8DA-4499-AF61-31E37552F9CB}">
      <dgm:prSet/>
      <dgm:spPr/>
      <dgm:t>
        <a:bodyPr/>
        <a:lstStyle/>
        <a:p>
          <a:pPr rtl="0"/>
          <a:r>
            <a:rPr lang="ru-RU" smtClean="0"/>
            <a:t>Штрафний удар виконується з місця, де відбулося порушення. Всі перераховані вище порушення є набраними порушеннями.</a:t>
          </a:r>
          <a:endParaRPr lang="uk-UA"/>
        </a:p>
      </dgm:t>
    </dgm:pt>
    <dgm:pt modelId="{E0BA3CBE-34D8-4B30-A6FC-7C1366D78E0A}" type="parTrans" cxnId="{F096D0E5-5E12-4DCB-B7A1-EBAF9261C550}">
      <dgm:prSet/>
      <dgm:spPr/>
      <dgm:t>
        <a:bodyPr/>
        <a:lstStyle/>
        <a:p>
          <a:endParaRPr lang="uk-UA"/>
        </a:p>
      </dgm:t>
    </dgm:pt>
    <dgm:pt modelId="{DC6D7191-02F9-42C0-8D47-A674D414D8E3}" type="sibTrans" cxnId="{F096D0E5-5E12-4DCB-B7A1-EBAF9261C550}">
      <dgm:prSet/>
      <dgm:spPr/>
      <dgm:t>
        <a:bodyPr/>
        <a:lstStyle/>
        <a:p>
          <a:endParaRPr lang="uk-UA"/>
        </a:p>
      </dgm:t>
    </dgm:pt>
    <dgm:pt modelId="{97F7B8FE-FBF0-43C6-8C5A-AB53E79552FE}" type="pres">
      <dgm:prSet presAssocID="{BF3E170E-63AF-4FA3-A518-E842718E1D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CAD60-64A6-4997-8ECE-732E63061D3B}" type="pres">
      <dgm:prSet presAssocID="{E6CCA80F-0116-4F6E-9FB0-9E50C428E549}" presName="parentText" presStyleLbl="node1" presStyleIdx="0" presStyleCnt="3" custLinFactNeighborX="-4806" custLinFactNeighborY="58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C8C75-B695-47EF-87FE-F6B8E91AFF5F}" type="pres">
      <dgm:prSet presAssocID="{E6CCA80F-0116-4F6E-9FB0-9E50C428E54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5234F-64FA-4657-8865-73CDF7378C6C}" type="pres">
      <dgm:prSet presAssocID="{AB7F1C6C-6D1D-44DD-B6A9-8F1B8FD5E0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8888E-19F1-4FA4-98B3-1A437615380D}" type="pres">
      <dgm:prSet presAssocID="{AB7F1C6C-6D1D-44DD-B6A9-8F1B8FD5E06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D7DE5-D66A-4081-AFDD-8D02FCF139DB}" type="pres">
      <dgm:prSet presAssocID="{ADC02E1A-D8DA-4499-AF61-31E37552F9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05D99-154B-4691-8692-9E7E6404FD1D}" type="presOf" srcId="{ADC02E1A-D8DA-4499-AF61-31E37552F9CB}" destId="{B23D7DE5-D66A-4081-AFDD-8D02FCF139DB}" srcOrd="0" destOrd="0" presId="urn:microsoft.com/office/officeart/2005/8/layout/vList2"/>
    <dgm:cxn modelId="{6AC67865-4B6E-4B51-8BA0-17D214B27842}" type="presOf" srcId="{AB7F1C6C-6D1D-44DD-B6A9-8F1B8FD5E065}" destId="{8065234F-64FA-4657-8865-73CDF7378C6C}" srcOrd="0" destOrd="0" presId="urn:microsoft.com/office/officeart/2005/8/layout/vList2"/>
    <dgm:cxn modelId="{C32B6A0C-E054-4096-B7AA-170159DB5E8D}" srcId="{AB7F1C6C-6D1D-44DD-B6A9-8F1B8FD5E065}" destId="{029E19ED-D5D0-4C61-A2A1-ADA6EC837D1E}" srcOrd="2" destOrd="0" parTransId="{FF37610D-0FB1-46A7-89EC-AD79BC168547}" sibTransId="{B302D7C6-020B-4D9D-AA64-7311752E230A}"/>
    <dgm:cxn modelId="{0F47625C-4610-4A47-B02A-A9521BB4C8AB}" type="presOf" srcId="{A18FEDBA-59BB-4D04-ACFD-B50C0E32A541}" destId="{37AC8C75-B695-47EF-87FE-F6B8E91AFF5F}" srcOrd="0" destOrd="1" presId="urn:microsoft.com/office/officeart/2005/8/layout/vList2"/>
    <dgm:cxn modelId="{CF6314A8-5340-4481-9810-530E9AB03A59}" type="presOf" srcId="{AE1E66AE-E401-4A29-B91D-409F7A6F551A}" destId="{37AC8C75-B695-47EF-87FE-F6B8E91AFF5F}" srcOrd="0" destOrd="0" presId="urn:microsoft.com/office/officeart/2005/8/layout/vList2"/>
    <dgm:cxn modelId="{C4E18422-C1BC-4118-9A9E-7D658F78588E}" type="presOf" srcId="{91FB8E3D-407D-4147-BB07-087E3C131D0F}" destId="{7C68888E-19F1-4FA4-98B3-1A437615380D}" srcOrd="0" destOrd="3" presId="urn:microsoft.com/office/officeart/2005/8/layout/vList2"/>
    <dgm:cxn modelId="{0657FF42-4922-4AB6-976D-8CA7EF0A5649}" srcId="{AB7F1C6C-6D1D-44DD-B6A9-8F1B8FD5E065}" destId="{91FB8E3D-407D-4147-BB07-087E3C131D0F}" srcOrd="3" destOrd="0" parTransId="{434A310B-8D7F-4E0C-AECD-5F10718F54FB}" sibTransId="{3AEF0520-1CA8-4BE7-9E41-5D5A38FA4D12}"/>
    <dgm:cxn modelId="{A9120840-ADD0-4AF1-B66E-8A47561A0F6D}" type="presOf" srcId="{8298CA80-FE45-4F10-9D1C-26B1612E0B3B}" destId="{37AC8C75-B695-47EF-87FE-F6B8E91AFF5F}" srcOrd="0" destOrd="4" presId="urn:microsoft.com/office/officeart/2005/8/layout/vList2"/>
    <dgm:cxn modelId="{C5031860-6C4A-4D2F-B899-95CA49395D57}" srcId="{E6CCA80F-0116-4F6E-9FB0-9E50C428E549}" destId="{A18FEDBA-59BB-4D04-ACFD-B50C0E32A541}" srcOrd="1" destOrd="0" parTransId="{196D4023-50CD-47AF-997C-80D80D8C94D9}" sibTransId="{0A23E6E3-3022-49B7-A54A-DB01D3204339}"/>
    <dgm:cxn modelId="{724550FE-3DFE-4314-BF0E-BCA58027BD38}" type="presOf" srcId="{75209790-B221-4030-A7D3-37FE3B27D766}" destId="{7C68888E-19F1-4FA4-98B3-1A437615380D}" srcOrd="0" destOrd="0" presId="urn:microsoft.com/office/officeart/2005/8/layout/vList2"/>
    <dgm:cxn modelId="{AB707769-F5B6-4FB9-9DEA-0349FD62A333}" srcId="{E6CCA80F-0116-4F6E-9FB0-9E50C428E549}" destId="{B85A1B72-BF30-4314-9BC6-B0E4C7A1B545}" srcOrd="3" destOrd="0" parTransId="{1631E955-0607-416A-B8E8-92C1AD567EC3}" sibTransId="{FEE4BE43-6243-4994-A41A-744D0129A03A}"/>
    <dgm:cxn modelId="{AC39F09E-7182-4D84-A4B7-737F4816F572}" srcId="{E6CCA80F-0116-4F6E-9FB0-9E50C428E549}" destId="{59B76226-876E-4994-B4DC-94666C7ACAB3}" srcOrd="2" destOrd="0" parTransId="{F230C93D-4391-4BEA-BFFA-80EB4BC1B163}" sibTransId="{891D0DBE-A6A4-45DA-AE06-CC0E4A77351F}"/>
    <dgm:cxn modelId="{87EAD1AA-2A77-4DCE-85C8-DB25AA784337}" srcId="{BF3E170E-63AF-4FA3-A518-E842718E1D8F}" destId="{AB7F1C6C-6D1D-44DD-B6A9-8F1B8FD5E065}" srcOrd="1" destOrd="0" parTransId="{2AD9BA29-0779-456B-B472-B3845DEC4C71}" sibTransId="{DC29B7DC-8952-4615-8A2A-CEB101B350BE}"/>
    <dgm:cxn modelId="{A24274A7-6FA5-4CE1-B874-72A86DA8C1C3}" type="presOf" srcId="{029E19ED-D5D0-4C61-A2A1-ADA6EC837D1E}" destId="{7C68888E-19F1-4FA4-98B3-1A437615380D}" srcOrd="0" destOrd="2" presId="urn:microsoft.com/office/officeart/2005/8/layout/vList2"/>
    <dgm:cxn modelId="{7C2C99E3-2661-49EE-8525-F4ECADD7AB4C}" type="presOf" srcId="{EA2A3803-CE3D-43DA-AC4E-D423631DDEC7}" destId="{7C68888E-19F1-4FA4-98B3-1A437615380D}" srcOrd="0" destOrd="1" presId="urn:microsoft.com/office/officeart/2005/8/layout/vList2"/>
    <dgm:cxn modelId="{38BBB990-5715-400D-93C5-0CD0C798718A}" type="presOf" srcId="{E6CCA80F-0116-4F6E-9FB0-9E50C428E549}" destId="{BAECAD60-64A6-4997-8ECE-732E63061D3B}" srcOrd="0" destOrd="0" presId="urn:microsoft.com/office/officeart/2005/8/layout/vList2"/>
    <dgm:cxn modelId="{3B08C2EB-A04F-4464-B416-1355721CBA3B}" srcId="{AB7F1C6C-6D1D-44DD-B6A9-8F1B8FD5E065}" destId="{EA2A3803-CE3D-43DA-AC4E-D423631DDEC7}" srcOrd="1" destOrd="0" parTransId="{54D705EF-CB18-4E99-A3AA-502F46CB6EFD}" sibTransId="{D32727B1-FCF7-4F9A-B4C9-114F6D2087D9}"/>
    <dgm:cxn modelId="{F6F94E33-5F58-4C4F-B638-B53408AE151C}" type="presOf" srcId="{59B76226-876E-4994-B4DC-94666C7ACAB3}" destId="{37AC8C75-B695-47EF-87FE-F6B8E91AFF5F}" srcOrd="0" destOrd="2" presId="urn:microsoft.com/office/officeart/2005/8/layout/vList2"/>
    <dgm:cxn modelId="{A63E3E14-3422-4A57-8E0C-7E4B9645F6F8}" type="presOf" srcId="{F48B0FB8-BD46-4214-BD44-F45FAED919F0}" destId="{37AC8C75-B695-47EF-87FE-F6B8E91AFF5F}" srcOrd="0" destOrd="5" presId="urn:microsoft.com/office/officeart/2005/8/layout/vList2"/>
    <dgm:cxn modelId="{3D9AED64-4C81-4423-BCC2-EB29B0BB9F86}" srcId="{AB7F1C6C-6D1D-44DD-B6A9-8F1B8FD5E065}" destId="{75209790-B221-4030-A7D3-37FE3B27D766}" srcOrd="0" destOrd="0" parTransId="{7AC8A647-0A59-439C-9A01-6BC3AB541E5D}" sibTransId="{6EBB3CCD-4DD0-40C1-8362-6D6DA8EFB2FD}"/>
    <dgm:cxn modelId="{66097778-94A4-4F93-BE67-47F791E35FD1}" srcId="{E6CCA80F-0116-4F6E-9FB0-9E50C428E549}" destId="{F48B0FB8-BD46-4214-BD44-F45FAED919F0}" srcOrd="5" destOrd="0" parTransId="{FDE607AC-F376-4B39-BC66-5917FE17DC32}" sibTransId="{F1871A8D-883F-44C2-AA7E-68AE1254C9A5}"/>
    <dgm:cxn modelId="{6C017FAA-357D-4F28-8DCA-54EBDDBBEBED}" type="presOf" srcId="{B85A1B72-BF30-4314-9BC6-B0E4C7A1B545}" destId="{37AC8C75-B695-47EF-87FE-F6B8E91AFF5F}" srcOrd="0" destOrd="3" presId="urn:microsoft.com/office/officeart/2005/8/layout/vList2"/>
    <dgm:cxn modelId="{05A092CB-F6A8-4A1D-A558-1D2BC414BC8C}" type="presOf" srcId="{BF3E170E-63AF-4FA3-A518-E842718E1D8F}" destId="{97F7B8FE-FBF0-43C6-8C5A-AB53E79552FE}" srcOrd="0" destOrd="0" presId="urn:microsoft.com/office/officeart/2005/8/layout/vList2"/>
    <dgm:cxn modelId="{59338D5E-630C-4E90-9392-D42EB04632C1}" srcId="{E6CCA80F-0116-4F6E-9FB0-9E50C428E549}" destId="{8298CA80-FE45-4F10-9D1C-26B1612E0B3B}" srcOrd="4" destOrd="0" parTransId="{DB47434B-CE05-4A45-B40C-315115234154}" sibTransId="{61B83B44-A3B6-4706-93D7-8E94AA4EC154}"/>
    <dgm:cxn modelId="{F096D0E5-5E12-4DCB-B7A1-EBAF9261C550}" srcId="{BF3E170E-63AF-4FA3-A518-E842718E1D8F}" destId="{ADC02E1A-D8DA-4499-AF61-31E37552F9CB}" srcOrd="2" destOrd="0" parTransId="{E0BA3CBE-34D8-4B30-A6FC-7C1366D78E0A}" sibTransId="{DC6D7191-02F9-42C0-8D47-A674D414D8E3}"/>
    <dgm:cxn modelId="{ED290C91-D002-4AC1-99C5-A31EC0974236}" srcId="{E6CCA80F-0116-4F6E-9FB0-9E50C428E549}" destId="{AE1E66AE-E401-4A29-B91D-409F7A6F551A}" srcOrd="0" destOrd="0" parTransId="{9984C180-780F-4356-9A52-ADD6C126223D}" sibTransId="{CA2F295C-C92D-4845-9D75-F7B2862112A1}"/>
    <dgm:cxn modelId="{90A2F711-D4CB-485D-96D1-4AC27A79CFF6}" srcId="{BF3E170E-63AF-4FA3-A518-E842718E1D8F}" destId="{E6CCA80F-0116-4F6E-9FB0-9E50C428E549}" srcOrd="0" destOrd="0" parTransId="{5E05BC36-11CA-4109-9FC6-4919F270882A}" sibTransId="{ACECADA2-9F64-42E7-9F47-6F54118D4D05}"/>
    <dgm:cxn modelId="{AF125D3C-7466-4C3C-92F6-A0E6AABC0AFC}" type="presParOf" srcId="{97F7B8FE-FBF0-43C6-8C5A-AB53E79552FE}" destId="{BAECAD60-64A6-4997-8ECE-732E63061D3B}" srcOrd="0" destOrd="0" presId="urn:microsoft.com/office/officeart/2005/8/layout/vList2"/>
    <dgm:cxn modelId="{3737BA82-78D6-41DF-A63A-0A58521C8032}" type="presParOf" srcId="{97F7B8FE-FBF0-43C6-8C5A-AB53E79552FE}" destId="{37AC8C75-B695-47EF-87FE-F6B8E91AFF5F}" srcOrd="1" destOrd="0" presId="urn:microsoft.com/office/officeart/2005/8/layout/vList2"/>
    <dgm:cxn modelId="{7173D74F-A212-417F-A0E4-16CBD9000E4A}" type="presParOf" srcId="{97F7B8FE-FBF0-43C6-8C5A-AB53E79552FE}" destId="{8065234F-64FA-4657-8865-73CDF7378C6C}" srcOrd="2" destOrd="0" presId="urn:microsoft.com/office/officeart/2005/8/layout/vList2"/>
    <dgm:cxn modelId="{146EE241-28C1-4A58-9F06-3D45D3AC6096}" type="presParOf" srcId="{97F7B8FE-FBF0-43C6-8C5A-AB53E79552FE}" destId="{7C68888E-19F1-4FA4-98B3-1A437615380D}" srcOrd="3" destOrd="0" presId="urn:microsoft.com/office/officeart/2005/8/layout/vList2"/>
    <dgm:cxn modelId="{C7818CF1-8F72-4C72-A50F-474A9915FD82}" type="presParOf" srcId="{97F7B8FE-FBF0-43C6-8C5A-AB53E79552FE}" destId="{B23D7DE5-D66A-4081-AFDD-8D02FCF139DB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B76364-3777-41B6-870F-23309E5881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B074F1-FDF0-413F-BD70-36B0C30D4349}">
      <dgm:prSet/>
      <dgm:spPr/>
      <dgm:t>
        <a:bodyPr/>
        <a:lstStyle/>
        <a:p>
          <a:pPr rtl="0"/>
          <a:r>
            <a:rPr lang="ru-RU" dirty="0" err="1" smtClean="0"/>
            <a:t>Пенальті</a:t>
          </a:r>
          <a:r>
            <a:rPr lang="ru-RU" dirty="0" smtClean="0"/>
            <a:t> </a:t>
          </a:r>
          <a:r>
            <a:rPr lang="ru-RU" dirty="0" err="1" smtClean="0"/>
            <a:t>призначається</a:t>
          </a:r>
          <a:r>
            <a:rPr lang="ru-RU" dirty="0" smtClean="0"/>
            <a:t>, 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гравець</a:t>
          </a:r>
          <a:r>
            <a:rPr lang="ru-RU" dirty="0" smtClean="0"/>
            <a:t> </a:t>
          </a:r>
          <a:r>
            <a:rPr lang="ru-RU" dirty="0" err="1" smtClean="0"/>
            <a:t>зробить</a:t>
          </a:r>
          <a:r>
            <a:rPr lang="ru-RU" dirty="0" smtClean="0"/>
            <a:t> </a:t>
          </a:r>
          <a:r>
            <a:rPr lang="ru-RU" dirty="0" err="1" smtClean="0"/>
            <a:t>будь-яке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перерахованих</a:t>
          </a:r>
          <a:r>
            <a:rPr lang="ru-RU" dirty="0" smtClean="0"/>
            <a:t> </a:t>
          </a:r>
          <a:r>
            <a:rPr lang="ru-RU" dirty="0" err="1" smtClean="0"/>
            <a:t>вище</a:t>
          </a:r>
          <a:r>
            <a:rPr lang="ru-RU" dirty="0" smtClean="0"/>
            <a:t> </a:t>
          </a:r>
          <a:r>
            <a:rPr lang="ru-RU" dirty="0" err="1" smtClean="0"/>
            <a:t>порушень</a:t>
          </a:r>
          <a:r>
            <a:rPr lang="ru-RU" dirty="0" smtClean="0"/>
            <a:t> в </a:t>
          </a:r>
          <a:r>
            <a:rPr lang="ru-RU" dirty="0" err="1" smtClean="0"/>
            <a:t>своїй</a:t>
          </a:r>
          <a:r>
            <a:rPr lang="ru-RU" dirty="0" smtClean="0"/>
            <a:t> </a:t>
          </a:r>
          <a:r>
            <a:rPr lang="ru-RU" dirty="0" err="1" smtClean="0"/>
            <a:t>штрафній</a:t>
          </a:r>
          <a:r>
            <a:rPr lang="ru-RU" dirty="0" smtClean="0"/>
            <a:t> </a:t>
          </a:r>
          <a:r>
            <a:rPr lang="ru-RU" dirty="0" err="1" smtClean="0"/>
            <a:t>площі</a:t>
          </a:r>
          <a:r>
            <a:rPr lang="ru-RU" dirty="0" smtClean="0"/>
            <a:t>, </a:t>
          </a:r>
          <a:r>
            <a:rPr lang="ru-RU" dirty="0" err="1" smtClean="0"/>
            <a:t>незалежно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того, де </a:t>
          </a:r>
          <a:r>
            <a:rPr lang="ru-RU" dirty="0" err="1" smtClean="0"/>
            <a:t>перебував</a:t>
          </a:r>
          <a:r>
            <a:rPr lang="ru-RU" dirty="0" smtClean="0"/>
            <a:t> у </a:t>
          </a:r>
          <a:r>
            <a:rPr lang="ru-RU" dirty="0" err="1" smtClean="0"/>
            <a:t>цей</a:t>
          </a:r>
          <a:r>
            <a:rPr lang="ru-RU" dirty="0" smtClean="0"/>
            <a:t> момент </a:t>
          </a:r>
          <a:r>
            <a:rPr lang="ru-RU" dirty="0" err="1" smtClean="0"/>
            <a:t>м'яч</a:t>
          </a:r>
          <a:r>
            <a:rPr lang="ru-RU" dirty="0" smtClean="0"/>
            <a:t>, </a:t>
          </a:r>
          <a:r>
            <a:rPr lang="ru-RU" dirty="0" err="1" smtClean="0"/>
            <a:t>лише</a:t>
          </a:r>
          <a:r>
            <a:rPr lang="ru-RU" dirty="0" smtClean="0"/>
            <a:t> б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у </a:t>
          </a:r>
          <a:r>
            <a:rPr lang="ru-RU" dirty="0" err="1" smtClean="0"/>
            <a:t>грі</a:t>
          </a:r>
          <a:r>
            <a:rPr lang="ru-RU" dirty="0" smtClean="0"/>
            <a:t>.</a:t>
          </a:r>
          <a:endParaRPr lang="uk-UA" dirty="0"/>
        </a:p>
      </dgm:t>
    </dgm:pt>
    <dgm:pt modelId="{70F3CA06-B0B0-4E27-8224-83CA9718AC95}" type="parTrans" cxnId="{26B3B95C-A353-472B-A5E5-0D9F1287C6B1}">
      <dgm:prSet/>
      <dgm:spPr/>
      <dgm:t>
        <a:bodyPr/>
        <a:lstStyle/>
        <a:p>
          <a:endParaRPr lang="uk-UA"/>
        </a:p>
      </dgm:t>
    </dgm:pt>
    <dgm:pt modelId="{7D9828A9-87A4-4AB6-A7CB-083635314F5A}" type="sibTrans" cxnId="{26B3B95C-A353-472B-A5E5-0D9F1287C6B1}">
      <dgm:prSet/>
      <dgm:spPr/>
      <dgm:t>
        <a:bodyPr/>
        <a:lstStyle/>
        <a:p>
          <a:endParaRPr lang="uk-UA"/>
        </a:p>
      </dgm:t>
    </dgm:pt>
    <dgm:pt modelId="{E40428BE-8849-49A5-BE61-60407AD3AF2B}" type="pres">
      <dgm:prSet presAssocID="{1EB76364-3777-41B6-870F-23309E5881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5FBFF5-2BFD-4065-BCA4-10FC6DB76628}" type="pres">
      <dgm:prSet presAssocID="{7AB074F1-FDF0-413F-BD70-36B0C30D4349}" presName="parentText" presStyleLbl="node1" presStyleIdx="0" presStyleCnt="1" custFlipVert="0" custScaleY="12509" custLinFactNeighborX="-1053" custLinFactNeighborY="-10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6B867-EFB4-4FC3-BABC-9E688E486C94}" type="presOf" srcId="{7AB074F1-FDF0-413F-BD70-36B0C30D4349}" destId="{505FBFF5-2BFD-4065-BCA4-10FC6DB76628}" srcOrd="0" destOrd="0" presId="urn:microsoft.com/office/officeart/2005/8/layout/vList2"/>
    <dgm:cxn modelId="{EF03E357-91B7-4390-8427-2080690C80E2}" type="presOf" srcId="{1EB76364-3777-41B6-870F-23309E588128}" destId="{E40428BE-8849-49A5-BE61-60407AD3AF2B}" srcOrd="0" destOrd="0" presId="urn:microsoft.com/office/officeart/2005/8/layout/vList2"/>
    <dgm:cxn modelId="{26B3B95C-A353-472B-A5E5-0D9F1287C6B1}" srcId="{1EB76364-3777-41B6-870F-23309E588128}" destId="{7AB074F1-FDF0-413F-BD70-36B0C30D4349}" srcOrd="0" destOrd="0" parTransId="{70F3CA06-B0B0-4E27-8224-83CA9718AC95}" sibTransId="{7D9828A9-87A4-4AB6-A7CB-083635314F5A}"/>
    <dgm:cxn modelId="{804DF8A4-1191-41D5-8F36-46C3804BC0FB}" type="presParOf" srcId="{E40428BE-8849-49A5-BE61-60407AD3AF2B}" destId="{505FBFF5-2BFD-4065-BCA4-10FC6DB7662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7606DA-50AD-41F3-BAFC-2C0F1E41AE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6EB731-4211-46BA-B100-37F5428384AB}">
      <dgm:prSet/>
      <dgm:spPr/>
      <dgm:t>
        <a:bodyPr/>
        <a:lstStyle/>
        <a:p>
          <a:pPr rtl="0"/>
          <a:r>
            <a:rPr lang="ru-RU" smtClean="0"/>
            <a:t>Вільний удар призначається протилежній команді, чий воротар зробить одне з таких порушень:</a:t>
          </a:r>
          <a:endParaRPr lang="uk-UA"/>
        </a:p>
      </dgm:t>
    </dgm:pt>
    <dgm:pt modelId="{DE698D85-2D33-4A1E-BB4A-67829A7E3988}" type="parTrans" cxnId="{BB62684D-1804-4DEC-AFB6-493E91E7D922}">
      <dgm:prSet/>
      <dgm:spPr/>
      <dgm:t>
        <a:bodyPr/>
        <a:lstStyle/>
        <a:p>
          <a:endParaRPr lang="uk-UA"/>
        </a:p>
      </dgm:t>
    </dgm:pt>
    <dgm:pt modelId="{CB853D51-1683-44C1-B3CC-18831B6C241C}" type="sibTrans" cxnId="{BB62684D-1804-4DEC-AFB6-493E91E7D922}">
      <dgm:prSet/>
      <dgm:spPr/>
      <dgm:t>
        <a:bodyPr/>
        <a:lstStyle/>
        <a:p>
          <a:endParaRPr lang="uk-UA"/>
        </a:p>
      </dgm:t>
    </dgm:pt>
    <dgm:pt modelId="{EAF6A0A3-7F1E-4507-BD15-4EF3C6A3573A}">
      <dgm:prSet/>
      <dgm:spPr/>
      <dgm:t>
        <a:bodyPr/>
        <a:lstStyle/>
        <a:p>
          <a:pPr rtl="0"/>
          <a:r>
            <a:rPr lang="ru-RU" smtClean="0"/>
            <a:t>після того, як звільниться від м'яча, володівши їм, отримає м'яч від партнера по команді, і при цьому м'яч не перетне середню лінію поля або його не торкнеться суперник</a:t>
          </a:r>
          <a:endParaRPr lang="uk-UA"/>
        </a:p>
      </dgm:t>
    </dgm:pt>
    <dgm:pt modelId="{1742B0F9-5613-4C2E-849C-E2B869D84843}" type="parTrans" cxnId="{1D87DF9F-BCFD-4F22-A6D3-9B5EF5F7023D}">
      <dgm:prSet/>
      <dgm:spPr/>
      <dgm:t>
        <a:bodyPr/>
        <a:lstStyle/>
        <a:p>
          <a:endParaRPr lang="uk-UA"/>
        </a:p>
      </dgm:t>
    </dgm:pt>
    <dgm:pt modelId="{3A3C9313-8F67-414C-AF5C-0FEBE96F45DC}" type="sibTrans" cxnId="{1D87DF9F-BCFD-4F22-A6D3-9B5EF5F7023D}">
      <dgm:prSet/>
      <dgm:spPr/>
      <dgm:t>
        <a:bodyPr/>
        <a:lstStyle/>
        <a:p>
          <a:endParaRPr lang="uk-UA"/>
        </a:p>
      </dgm:t>
    </dgm:pt>
    <dgm:pt modelId="{3973F4C3-9F6A-4324-8B28-836409C0FA3C}">
      <dgm:prSet/>
      <dgm:spPr/>
      <dgm:t>
        <a:bodyPr/>
        <a:lstStyle/>
        <a:p>
          <a:pPr rtl="0"/>
          <a:r>
            <a:rPr lang="ru-RU" dirty="0" err="1" smtClean="0"/>
            <a:t>торкнеться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контролюватиме</a:t>
          </a:r>
          <a:r>
            <a:rPr lang="ru-RU" dirty="0" smtClean="0"/>
            <a:t> </a:t>
          </a:r>
          <a:r>
            <a:rPr lang="ru-RU" dirty="0" err="1" smtClean="0"/>
            <a:t>м'яч</a:t>
          </a:r>
          <a:r>
            <a:rPr lang="ru-RU" dirty="0" smtClean="0"/>
            <a:t> руками </a:t>
          </a:r>
          <a:r>
            <a:rPr lang="ru-RU" dirty="0" err="1" smtClean="0"/>
            <a:t>після</a:t>
          </a:r>
          <a:r>
            <a:rPr lang="ru-RU" dirty="0" smtClean="0"/>
            <a:t> того, як </a:t>
          </a:r>
          <a:r>
            <a:rPr lang="ru-RU" dirty="0" err="1" smtClean="0"/>
            <a:t>отримає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безпосередньо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пасу ногою </a:t>
          </a:r>
          <a:r>
            <a:rPr lang="ru-RU" dirty="0" err="1" smtClean="0"/>
            <a:t>від</a:t>
          </a:r>
          <a:r>
            <a:rPr lang="ru-RU" dirty="0" smtClean="0"/>
            <a:t> партнера по </a:t>
          </a:r>
          <a:r>
            <a:rPr lang="ru-RU" dirty="0" err="1" smtClean="0"/>
            <a:t>команді</a:t>
          </a:r>
          <a:endParaRPr lang="uk-UA" dirty="0"/>
        </a:p>
      </dgm:t>
    </dgm:pt>
    <dgm:pt modelId="{EBE2765D-5F80-4DFF-BEA0-FF0D17EDA7A4}" type="parTrans" cxnId="{090D6BBA-4549-499D-B35A-0969991B28EB}">
      <dgm:prSet/>
      <dgm:spPr/>
      <dgm:t>
        <a:bodyPr/>
        <a:lstStyle/>
        <a:p>
          <a:endParaRPr lang="uk-UA"/>
        </a:p>
      </dgm:t>
    </dgm:pt>
    <dgm:pt modelId="{80EAE803-C24B-45EE-80F4-F82A624ABEB5}" type="sibTrans" cxnId="{090D6BBA-4549-499D-B35A-0969991B28EB}">
      <dgm:prSet/>
      <dgm:spPr/>
      <dgm:t>
        <a:bodyPr/>
        <a:lstStyle/>
        <a:p>
          <a:endParaRPr lang="uk-UA"/>
        </a:p>
      </dgm:t>
    </dgm:pt>
    <dgm:pt modelId="{ABD8F7E8-041F-4D66-92C8-6A3033D5A395}">
      <dgm:prSet/>
      <dgm:spPr/>
      <dgm:t>
        <a:bodyPr/>
        <a:lstStyle/>
        <a:p>
          <a:pPr rtl="0"/>
          <a:r>
            <a:rPr lang="ru-RU" dirty="0" err="1" smtClean="0"/>
            <a:t>торкнеться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контролюватиме</a:t>
          </a:r>
          <a:r>
            <a:rPr lang="ru-RU" dirty="0" smtClean="0"/>
            <a:t> </a:t>
          </a:r>
          <a:r>
            <a:rPr lang="ru-RU" dirty="0" err="1" smtClean="0"/>
            <a:t>м'яч</a:t>
          </a:r>
          <a:r>
            <a:rPr lang="ru-RU" dirty="0" smtClean="0"/>
            <a:t> руками </a:t>
          </a:r>
          <a:r>
            <a:rPr lang="ru-RU" dirty="0" err="1" smtClean="0"/>
            <a:t>після</a:t>
          </a:r>
          <a:r>
            <a:rPr lang="ru-RU" dirty="0" smtClean="0"/>
            <a:t> того, як </a:t>
          </a:r>
          <a:r>
            <a:rPr lang="ru-RU" dirty="0" err="1" smtClean="0"/>
            <a:t>отримає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безпосередньо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введення</a:t>
          </a:r>
          <a:r>
            <a:rPr lang="ru-RU" dirty="0" smtClean="0"/>
            <a:t> </a:t>
          </a:r>
          <a:r>
            <a:rPr lang="ru-RU" dirty="0" err="1" smtClean="0"/>
            <a:t>м'яча</a:t>
          </a:r>
          <a:r>
            <a:rPr lang="ru-RU" dirty="0" smtClean="0"/>
            <a:t> </a:t>
          </a:r>
          <a:r>
            <a:rPr lang="ru-RU" dirty="0" err="1" smtClean="0"/>
            <a:t>з-за</a:t>
          </a:r>
          <a:r>
            <a:rPr lang="ru-RU" dirty="0" smtClean="0"/>
            <a:t> </a:t>
          </a:r>
          <a:r>
            <a:rPr lang="ru-RU" dirty="0" err="1" smtClean="0"/>
            <a:t>бокової</a:t>
          </a:r>
          <a:r>
            <a:rPr lang="ru-RU" dirty="0" smtClean="0"/>
            <a:t> </a:t>
          </a:r>
          <a:r>
            <a:rPr lang="ru-RU" dirty="0" err="1" smtClean="0"/>
            <a:t>лінії</a:t>
          </a:r>
          <a:r>
            <a:rPr lang="ru-RU" dirty="0" smtClean="0"/>
            <a:t> партнером по </a:t>
          </a:r>
          <a:r>
            <a:rPr lang="ru-RU" dirty="0" err="1" smtClean="0"/>
            <a:t>команді</a:t>
          </a:r>
          <a:endParaRPr lang="uk-UA" dirty="0"/>
        </a:p>
      </dgm:t>
    </dgm:pt>
    <dgm:pt modelId="{40683572-7C8C-4057-A61A-05661302E154}" type="parTrans" cxnId="{DB298C15-B246-4754-B936-FC19D813DABB}">
      <dgm:prSet/>
      <dgm:spPr/>
      <dgm:t>
        <a:bodyPr/>
        <a:lstStyle/>
        <a:p>
          <a:endParaRPr lang="uk-UA"/>
        </a:p>
      </dgm:t>
    </dgm:pt>
    <dgm:pt modelId="{CBF54D09-B605-4B87-80E4-705BCC05E50B}" type="sibTrans" cxnId="{DB298C15-B246-4754-B936-FC19D813DABB}">
      <dgm:prSet/>
      <dgm:spPr/>
      <dgm:t>
        <a:bodyPr/>
        <a:lstStyle/>
        <a:p>
          <a:endParaRPr lang="uk-UA"/>
        </a:p>
      </dgm:t>
    </dgm:pt>
    <dgm:pt modelId="{A3304E25-A25C-499C-B6E3-B27501EFB444}">
      <dgm:prSet/>
      <dgm:spPr/>
      <dgm:t>
        <a:bodyPr/>
        <a:lstStyle/>
        <a:p>
          <a:pPr rtl="0"/>
          <a:r>
            <a:rPr lang="ru-RU" smtClean="0"/>
            <a:t>торкнеться або контролюватиме м'яч руками або ногами в будь-якій частині майданчика більше 4 секунд, за винятком випадку, коли він стосується або контролює м'яч на половині майданчика суперника</a:t>
          </a:r>
          <a:endParaRPr lang="uk-UA"/>
        </a:p>
      </dgm:t>
    </dgm:pt>
    <dgm:pt modelId="{FF980F6A-0492-47A4-BE80-CB5F27211981}" type="parTrans" cxnId="{FF0B0398-2084-4EB9-B026-C319D69AF048}">
      <dgm:prSet/>
      <dgm:spPr/>
      <dgm:t>
        <a:bodyPr/>
        <a:lstStyle/>
        <a:p>
          <a:endParaRPr lang="uk-UA"/>
        </a:p>
      </dgm:t>
    </dgm:pt>
    <dgm:pt modelId="{0F1BCF87-0FB2-4BDF-B7E7-61372E0133F7}" type="sibTrans" cxnId="{FF0B0398-2084-4EB9-B026-C319D69AF048}">
      <dgm:prSet/>
      <dgm:spPr/>
      <dgm:t>
        <a:bodyPr/>
        <a:lstStyle/>
        <a:p>
          <a:endParaRPr lang="uk-UA"/>
        </a:p>
      </dgm:t>
    </dgm:pt>
    <dgm:pt modelId="{4413C229-4D5B-4C9A-9201-9BD180399C51}">
      <dgm:prSet/>
      <dgm:spPr/>
      <dgm:t>
        <a:bodyPr/>
        <a:lstStyle/>
        <a:p>
          <a:pPr rtl="0"/>
          <a:r>
            <a:rPr lang="ru-RU" smtClean="0"/>
            <a:t>Вільний удар, також, виконується протилежною командою з місця, де відбулося порушення, якщо, на думку судді, гравець: </a:t>
          </a:r>
          <a:endParaRPr lang="uk-UA"/>
        </a:p>
      </dgm:t>
    </dgm:pt>
    <dgm:pt modelId="{9EF69CC8-FEFF-41A8-B1FA-AA235F773526}" type="parTrans" cxnId="{68676F24-0B5A-49D3-9719-87F4EF59BBD2}">
      <dgm:prSet/>
      <dgm:spPr/>
      <dgm:t>
        <a:bodyPr/>
        <a:lstStyle/>
        <a:p>
          <a:endParaRPr lang="uk-UA"/>
        </a:p>
      </dgm:t>
    </dgm:pt>
    <dgm:pt modelId="{24A42956-38CC-4337-967D-1B1109505E90}" type="sibTrans" cxnId="{68676F24-0B5A-49D3-9719-87F4EF59BBD2}">
      <dgm:prSet/>
      <dgm:spPr/>
      <dgm:t>
        <a:bodyPr/>
        <a:lstStyle/>
        <a:p>
          <a:endParaRPr lang="uk-UA"/>
        </a:p>
      </dgm:t>
    </dgm:pt>
    <dgm:pt modelId="{9F73E798-B984-4704-944B-674154D4D7FC}">
      <dgm:prSet/>
      <dgm:spPr/>
      <dgm:t>
        <a:bodyPr/>
        <a:lstStyle/>
        <a:p>
          <a:pPr rtl="0"/>
          <a:r>
            <a:rPr lang="ru-RU" smtClean="0"/>
            <a:t>зіграв небезпечно</a:t>
          </a:r>
          <a:endParaRPr lang="uk-UA"/>
        </a:p>
      </dgm:t>
    </dgm:pt>
    <dgm:pt modelId="{AD431B28-1860-488B-BFCB-3FAC9EC77D89}" type="parTrans" cxnId="{CAAAE4D0-AFF6-4B47-A025-036A82F21829}">
      <dgm:prSet/>
      <dgm:spPr/>
      <dgm:t>
        <a:bodyPr/>
        <a:lstStyle/>
        <a:p>
          <a:endParaRPr lang="uk-UA"/>
        </a:p>
      </dgm:t>
    </dgm:pt>
    <dgm:pt modelId="{E0647D2B-CC63-49DD-B033-B1FC3BA3EAAD}" type="sibTrans" cxnId="{CAAAE4D0-AFF6-4B47-A025-036A82F21829}">
      <dgm:prSet/>
      <dgm:spPr/>
      <dgm:t>
        <a:bodyPr/>
        <a:lstStyle/>
        <a:p>
          <a:endParaRPr lang="uk-UA"/>
        </a:p>
      </dgm:t>
    </dgm:pt>
    <dgm:pt modelId="{BAA11BCF-60D1-4894-A93D-97C73F524AEB}">
      <dgm:prSet/>
      <dgm:spPr/>
      <dgm:t>
        <a:bodyPr/>
        <a:lstStyle/>
        <a:p>
          <a:pPr rtl="0"/>
          <a:r>
            <a:rPr lang="ru-RU" dirty="0" smtClean="0"/>
            <a:t>не </a:t>
          </a:r>
          <a:r>
            <a:rPr lang="ru-RU" dirty="0" err="1" smtClean="0"/>
            <a:t>граючи</a:t>
          </a:r>
          <a:r>
            <a:rPr lang="ru-RU" dirty="0" smtClean="0"/>
            <a:t> </a:t>
          </a:r>
          <a:r>
            <a:rPr lang="ru-RU" dirty="0" err="1" smtClean="0"/>
            <a:t>м'ячем</a:t>
          </a:r>
          <a:r>
            <a:rPr lang="ru-RU" dirty="0" smtClean="0"/>
            <a:t>, </a:t>
          </a:r>
          <a:r>
            <a:rPr lang="ru-RU" dirty="0" err="1" smtClean="0"/>
            <a:t>перешкоджатиме</a:t>
          </a:r>
          <a:r>
            <a:rPr lang="ru-RU" dirty="0" smtClean="0"/>
            <a:t> </a:t>
          </a:r>
          <a:r>
            <a:rPr lang="ru-RU" dirty="0" err="1" smtClean="0"/>
            <a:t>просуванню</a:t>
          </a:r>
          <a:r>
            <a:rPr lang="ru-RU" dirty="0" smtClean="0"/>
            <a:t> </a:t>
          </a:r>
          <a:r>
            <a:rPr lang="ru-RU" dirty="0" err="1" smtClean="0"/>
            <a:t>суперника</a:t>
          </a:r>
          <a:endParaRPr lang="uk-UA" dirty="0"/>
        </a:p>
      </dgm:t>
    </dgm:pt>
    <dgm:pt modelId="{4F2DEF1C-F402-4317-B54D-48967ACDD5E4}" type="parTrans" cxnId="{671A5D6A-A8EF-43AC-A23B-FF6F148A4EDE}">
      <dgm:prSet/>
      <dgm:spPr/>
      <dgm:t>
        <a:bodyPr/>
        <a:lstStyle/>
        <a:p>
          <a:endParaRPr lang="uk-UA"/>
        </a:p>
      </dgm:t>
    </dgm:pt>
    <dgm:pt modelId="{1A4E7E83-7D10-49A8-A7BB-CBCA50781318}" type="sibTrans" cxnId="{671A5D6A-A8EF-43AC-A23B-FF6F148A4EDE}">
      <dgm:prSet/>
      <dgm:spPr/>
      <dgm:t>
        <a:bodyPr/>
        <a:lstStyle/>
        <a:p>
          <a:endParaRPr lang="uk-UA"/>
        </a:p>
      </dgm:t>
    </dgm:pt>
    <dgm:pt modelId="{C0BF9CBE-29BA-41BF-A950-40D5D2D629C5}">
      <dgm:prSet/>
      <dgm:spPr/>
      <dgm:t>
        <a:bodyPr/>
        <a:lstStyle/>
        <a:p>
          <a:pPr rtl="0"/>
          <a:r>
            <a:rPr lang="ru-RU" dirty="0" err="1" smtClean="0"/>
            <a:t>перешкоджає</a:t>
          </a:r>
          <a:r>
            <a:rPr lang="ru-RU" dirty="0" smtClean="0"/>
            <a:t> </a:t>
          </a:r>
          <a:r>
            <a:rPr lang="ru-RU" dirty="0" err="1" smtClean="0"/>
            <a:t>воротареві</a:t>
          </a:r>
          <a:r>
            <a:rPr lang="ru-RU" dirty="0" smtClean="0"/>
            <a:t> ввести </a:t>
          </a:r>
          <a:r>
            <a:rPr lang="ru-RU" dirty="0" err="1" smtClean="0"/>
            <a:t>м'яч</a:t>
          </a:r>
          <a:r>
            <a:rPr lang="ru-RU" dirty="0" smtClean="0"/>
            <a:t> у </a:t>
          </a:r>
          <a:r>
            <a:rPr lang="ru-RU" dirty="0" err="1" smtClean="0"/>
            <a:t>гру</a:t>
          </a:r>
          <a:r>
            <a:rPr lang="ru-RU" dirty="0" smtClean="0"/>
            <a:t>, коли </a:t>
          </a:r>
          <a:r>
            <a:rPr lang="ru-RU" dirty="0" err="1" smtClean="0"/>
            <a:t>м'яч</a:t>
          </a:r>
          <a:r>
            <a:rPr lang="ru-RU" dirty="0" smtClean="0"/>
            <a:t> в руках у </a:t>
          </a:r>
          <a:r>
            <a:rPr lang="ru-RU" dirty="0" err="1" smtClean="0"/>
            <a:t>воротаря</a:t>
          </a:r>
          <a:endParaRPr lang="uk-UA" dirty="0"/>
        </a:p>
      </dgm:t>
    </dgm:pt>
    <dgm:pt modelId="{F305C065-6F35-4742-B0BE-3AADB9F56AB9}" type="parTrans" cxnId="{2210F8B1-DE49-4213-96A5-BA4575DB7BAD}">
      <dgm:prSet/>
      <dgm:spPr/>
      <dgm:t>
        <a:bodyPr/>
        <a:lstStyle/>
        <a:p>
          <a:endParaRPr lang="uk-UA"/>
        </a:p>
      </dgm:t>
    </dgm:pt>
    <dgm:pt modelId="{0C68C9CF-C74C-460A-BE19-48A8609886BC}" type="sibTrans" cxnId="{2210F8B1-DE49-4213-96A5-BA4575DB7BAD}">
      <dgm:prSet/>
      <dgm:spPr/>
      <dgm:t>
        <a:bodyPr/>
        <a:lstStyle/>
        <a:p>
          <a:endParaRPr lang="uk-UA"/>
        </a:p>
      </dgm:t>
    </dgm:pt>
    <dgm:pt modelId="{2C2058E1-8D57-4C24-8280-784EA0F8BFF0}">
      <dgm:prSet/>
      <dgm:spPr/>
      <dgm:t>
        <a:bodyPr/>
        <a:lstStyle/>
        <a:p>
          <a:pPr rtl="0"/>
          <a:r>
            <a:rPr lang="ru-RU" smtClean="0"/>
            <a:t>зробить будь-яке інше порушення, за яке гра повинна бути зупинена для попередження або видалення гравця</a:t>
          </a:r>
          <a:endParaRPr lang="uk-UA"/>
        </a:p>
      </dgm:t>
    </dgm:pt>
    <dgm:pt modelId="{CBF16CF7-6B8E-411C-945A-136568F55614}" type="parTrans" cxnId="{BD5DDA5D-E82A-4AD7-98CB-9E8F79BCEAD2}">
      <dgm:prSet/>
      <dgm:spPr/>
      <dgm:t>
        <a:bodyPr/>
        <a:lstStyle/>
        <a:p>
          <a:endParaRPr lang="uk-UA"/>
        </a:p>
      </dgm:t>
    </dgm:pt>
    <dgm:pt modelId="{F9109115-14B1-4F06-A33B-D2EFE22552C9}" type="sibTrans" cxnId="{BD5DDA5D-E82A-4AD7-98CB-9E8F79BCEAD2}">
      <dgm:prSet/>
      <dgm:spPr/>
      <dgm:t>
        <a:bodyPr/>
        <a:lstStyle/>
        <a:p>
          <a:endParaRPr lang="uk-UA"/>
        </a:p>
      </dgm:t>
    </dgm:pt>
    <dgm:pt modelId="{D0EEAA56-1738-47E8-B1C0-0E359682BD88}" type="pres">
      <dgm:prSet presAssocID="{C17606DA-50AD-41F3-BAFC-2C0F1E41AE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8BBC60-3E69-4EBB-A896-BFB848A6D2C6}" type="pres">
      <dgm:prSet presAssocID="{696EB731-4211-46BA-B100-37F5428384A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A18F8-8BE8-4535-95D3-469258C84064}" type="pres">
      <dgm:prSet presAssocID="{696EB731-4211-46BA-B100-37F5428384A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8F5B-7A03-44A8-8BCE-3FC458DF90FC}" type="pres">
      <dgm:prSet presAssocID="{4413C229-4D5B-4C9A-9201-9BD180399C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4BA37-D156-43CE-8ACB-C47E8EB06706}" type="pres">
      <dgm:prSet presAssocID="{4413C229-4D5B-4C9A-9201-9BD180399C51}" presName="childText" presStyleLbl="revTx" presStyleIdx="1" presStyleCnt="2" custScaleY="163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A0C90-4E4B-46D3-BEA7-F5960701FC46}" type="presOf" srcId="{EAF6A0A3-7F1E-4507-BD15-4EF3C6A3573A}" destId="{69CA18F8-8BE8-4535-95D3-469258C84064}" srcOrd="0" destOrd="0" presId="urn:microsoft.com/office/officeart/2005/8/layout/vList2"/>
    <dgm:cxn modelId="{C0270B2E-E10F-45AB-86BA-1797E4486953}" type="presOf" srcId="{2C2058E1-8D57-4C24-8280-784EA0F8BFF0}" destId="{DA84BA37-D156-43CE-8ACB-C47E8EB06706}" srcOrd="0" destOrd="3" presId="urn:microsoft.com/office/officeart/2005/8/layout/vList2"/>
    <dgm:cxn modelId="{3C2BDF29-ED89-4CE8-96A0-5242CDEB0CD6}" type="presOf" srcId="{3973F4C3-9F6A-4324-8B28-836409C0FA3C}" destId="{69CA18F8-8BE8-4535-95D3-469258C84064}" srcOrd="0" destOrd="1" presId="urn:microsoft.com/office/officeart/2005/8/layout/vList2"/>
    <dgm:cxn modelId="{0528E7C5-1E57-4F95-AB18-EAC640472116}" type="presOf" srcId="{A3304E25-A25C-499C-B6E3-B27501EFB444}" destId="{69CA18F8-8BE8-4535-95D3-469258C84064}" srcOrd="0" destOrd="3" presId="urn:microsoft.com/office/officeart/2005/8/layout/vList2"/>
    <dgm:cxn modelId="{2210F8B1-DE49-4213-96A5-BA4575DB7BAD}" srcId="{4413C229-4D5B-4C9A-9201-9BD180399C51}" destId="{C0BF9CBE-29BA-41BF-A950-40D5D2D629C5}" srcOrd="2" destOrd="0" parTransId="{F305C065-6F35-4742-B0BE-3AADB9F56AB9}" sibTransId="{0C68C9CF-C74C-460A-BE19-48A8609886BC}"/>
    <dgm:cxn modelId="{DB298C15-B246-4754-B936-FC19D813DABB}" srcId="{696EB731-4211-46BA-B100-37F5428384AB}" destId="{ABD8F7E8-041F-4D66-92C8-6A3033D5A395}" srcOrd="2" destOrd="0" parTransId="{40683572-7C8C-4057-A61A-05661302E154}" sibTransId="{CBF54D09-B605-4B87-80E4-705BCC05E50B}"/>
    <dgm:cxn modelId="{3E9F6057-CE39-4E28-81DF-FBE169130133}" type="presOf" srcId="{BAA11BCF-60D1-4894-A93D-97C73F524AEB}" destId="{DA84BA37-D156-43CE-8ACB-C47E8EB06706}" srcOrd="0" destOrd="1" presId="urn:microsoft.com/office/officeart/2005/8/layout/vList2"/>
    <dgm:cxn modelId="{CAAAE4D0-AFF6-4B47-A025-036A82F21829}" srcId="{4413C229-4D5B-4C9A-9201-9BD180399C51}" destId="{9F73E798-B984-4704-944B-674154D4D7FC}" srcOrd="0" destOrd="0" parTransId="{AD431B28-1860-488B-BFCB-3FAC9EC77D89}" sibTransId="{E0647D2B-CC63-49DD-B033-B1FC3BA3EAAD}"/>
    <dgm:cxn modelId="{68676F24-0B5A-49D3-9719-87F4EF59BBD2}" srcId="{C17606DA-50AD-41F3-BAFC-2C0F1E41AE3F}" destId="{4413C229-4D5B-4C9A-9201-9BD180399C51}" srcOrd="1" destOrd="0" parTransId="{9EF69CC8-FEFF-41A8-B1FA-AA235F773526}" sibTransId="{24A42956-38CC-4337-967D-1B1109505E90}"/>
    <dgm:cxn modelId="{446E3510-D0DD-4320-BA86-A09991535224}" type="presOf" srcId="{696EB731-4211-46BA-B100-37F5428384AB}" destId="{128BBC60-3E69-4EBB-A896-BFB848A6D2C6}" srcOrd="0" destOrd="0" presId="urn:microsoft.com/office/officeart/2005/8/layout/vList2"/>
    <dgm:cxn modelId="{5574F381-F889-4C26-841F-95C292ECE087}" type="presOf" srcId="{C0BF9CBE-29BA-41BF-A950-40D5D2D629C5}" destId="{DA84BA37-D156-43CE-8ACB-C47E8EB06706}" srcOrd="0" destOrd="2" presId="urn:microsoft.com/office/officeart/2005/8/layout/vList2"/>
    <dgm:cxn modelId="{F29800E6-904F-4DD0-AE95-D99C94A5536B}" type="presOf" srcId="{9F73E798-B984-4704-944B-674154D4D7FC}" destId="{DA84BA37-D156-43CE-8ACB-C47E8EB06706}" srcOrd="0" destOrd="0" presId="urn:microsoft.com/office/officeart/2005/8/layout/vList2"/>
    <dgm:cxn modelId="{88E77AB0-BBD1-4432-B4F5-01DC07CECFFA}" type="presOf" srcId="{ABD8F7E8-041F-4D66-92C8-6A3033D5A395}" destId="{69CA18F8-8BE8-4535-95D3-469258C84064}" srcOrd="0" destOrd="2" presId="urn:microsoft.com/office/officeart/2005/8/layout/vList2"/>
    <dgm:cxn modelId="{4AA87A8D-0456-469D-A64B-7A5EDC796620}" type="presOf" srcId="{C17606DA-50AD-41F3-BAFC-2C0F1E41AE3F}" destId="{D0EEAA56-1738-47E8-B1C0-0E359682BD88}" srcOrd="0" destOrd="0" presId="urn:microsoft.com/office/officeart/2005/8/layout/vList2"/>
    <dgm:cxn modelId="{FF0B0398-2084-4EB9-B026-C319D69AF048}" srcId="{696EB731-4211-46BA-B100-37F5428384AB}" destId="{A3304E25-A25C-499C-B6E3-B27501EFB444}" srcOrd="3" destOrd="0" parTransId="{FF980F6A-0492-47A4-BE80-CB5F27211981}" sibTransId="{0F1BCF87-0FB2-4BDF-B7E7-61372E0133F7}"/>
    <dgm:cxn modelId="{090D6BBA-4549-499D-B35A-0969991B28EB}" srcId="{696EB731-4211-46BA-B100-37F5428384AB}" destId="{3973F4C3-9F6A-4324-8B28-836409C0FA3C}" srcOrd="1" destOrd="0" parTransId="{EBE2765D-5F80-4DFF-BEA0-FF0D17EDA7A4}" sibTransId="{80EAE803-C24B-45EE-80F4-F82A624ABEB5}"/>
    <dgm:cxn modelId="{BD5DDA5D-E82A-4AD7-98CB-9E8F79BCEAD2}" srcId="{4413C229-4D5B-4C9A-9201-9BD180399C51}" destId="{2C2058E1-8D57-4C24-8280-784EA0F8BFF0}" srcOrd="3" destOrd="0" parTransId="{CBF16CF7-6B8E-411C-945A-136568F55614}" sibTransId="{F9109115-14B1-4F06-A33B-D2EFE22552C9}"/>
    <dgm:cxn modelId="{BB62684D-1804-4DEC-AFB6-493E91E7D922}" srcId="{C17606DA-50AD-41F3-BAFC-2C0F1E41AE3F}" destId="{696EB731-4211-46BA-B100-37F5428384AB}" srcOrd="0" destOrd="0" parTransId="{DE698D85-2D33-4A1E-BB4A-67829A7E3988}" sibTransId="{CB853D51-1683-44C1-B3CC-18831B6C241C}"/>
    <dgm:cxn modelId="{671A5D6A-A8EF-43AC-A23B-FF6F148A4EDE}" srcId="{4413C229-4D5B-4C9A-9201-9BD180399C51}" destId="{BAA11BCF-60D1-4894-A93D-97C73F524AEB}" srcOrd="1" destOrd="0" parTransId="{4F2DEF1C-F402-4317-B54D-48967ACDD5E4}" sibTransId="{1A4E7E83-7D10-49A8-A7BB-CBCA50781318}"/>
    <dgm:cxn modelId="{EF03451A-9B87-4048-BC26-A5839AF26D65}" type="presOf" srcId="{4413C229-4D5B-4C9A-9201-9BD180399C51}" destId="{92ED8F5B-7A03-44A8-8BCE-3FC458DF90FC}" srcOrd="0" destOrd="0" presId="urn:microsoft.com/office/officeart/2005/8/layout/vList2"/>
    <dgm:cxn modelId="{1D87DF9F-BCFD-4F22-A6D3-9B5EF5F7023D}" srcId="{696EB731-4211-46BA-B100-37F5428384AB}" destId="{EAF6A0A3-7F1E-4507-BD15-4EF3C6A3573A}" srcOrd="0" destOrd="0" parTransId="{1742B0F9-5613-4C2E-849C-E2B869D84843}" sibTransId="{3A3C9313-8F67-414C-AF5C-0FEBE96F45DC}"/>
    <dgm:cxn modelId="{9BE6B499-4F5A-41E2-B7C3-43F742A81EEA}" type="presParOf" srcId="{D0EEAA56-1738-47E8-B1C0-0E359682BD88}" destId="{128BBC60-3E69-4EBB-A896-BFB848A6D2C6}" srcOrd="0" destOrd="0" presId="urn:microsoft.com/office/officeart/2005/8/layout/vList2"/>
    <dgm:cxn modelId="{5F13C139-F3C7-40B6-9A24-8F3818103D12}" type="presParOf" srcId="{D0EEAA56-1738-47E8-B1C0-0E359682BD88}" destId="{69CA18F8-8BE8-4535-95D3-469258C84064}" srcOrd="1" destOrd="0" presId="urn:microsoft.com/office/officeart/2005/8/layout/vList2"/>
    <dgm:cxn modelId="{3C28C12E-6B54-4C08-9B51-5391809F4170}" type="presParOf" srcId="{D0EEAA56-1738-47E8-B1C0-0E359682BD88}" destId="{92ED8F5B-7A03-44A8-8BCE-3FC458DF90FC}" srcOrd="2" destOrd="0" presId="urn:microsoft.com/office/officeart/2005/8/layout/vList2"/>
    <dgm:cxn modelId="{9FC42A24-243A-4CF4-8D91-C274AFDB8FE9}" type="presParOf" srcId="{D0EEAA56-1738-47E8-B1C0-0E359682BD88}" destId="{DA84BA37-D156-43CE-8ACB-C47E8EB06706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8A3D005-6ECB-4781-A486-3EA0339319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A132C6B-E45B-44B7-9C74-D21DDE5CDDEC}">
      <dgm:prSet/>
      <dgm:spPr/>
      <dgm:t>
        <a:bodyPr/>
        <a:lstStyle/>
        <a:p>
          <a:pPr algn="ctr" rtl="0"/>
          <a:r>
            <a:rPr lang="ru-RU" b="1" dirty="0" err="1" smtClean="0"/>
            <a:t>Порушення,які</a:t>
          </a:r>
          <a:r>
            <a:rPr lang="ru-RU" b="1" dirty="0" smtClean="0"/>
            <a:t> </a:t>
          </a:r>
          <a:r>
            <a:rPr lang="ru-RU" b="1" dirty="0" err="1" smtClean="0"/>
            <a:t>караються</a:t>
          </a:r>
          <a:r>
            <a:rPr lang="ru-RU" b="1" dirty="0" smtClean="0"/>
            <a:t> </a:t>
          </a:r>
          <a:r>
            <a:rPr lang="ru-RU" b="1" dirty="0" err="1" smtClean="0"/>
            <a:t>попередженням</a:t>
          </a:r>
          <a:r>
            <a:rPr lang="ru-RU" b="1" dirty="0" smtClean="0"/>
            <a:t>:</a:t>
          </a:r>
          <a:endParaRPr lang="uk-UA" dirty="0"/>
        </a:p>
      </dgm:t>
    </dgm:pt>
    <dgm:pt modelId="{5E4E75C1-C682-40A9-A096-3E74B831EE0E}" type="parTrans" cxnId="{B05E9C4F-A5FF-4FD2-A574-957F27518FA7}">
      <dgm:prSet/>
      <dgm:spPr/>
      <dgm:t>
        <a:bodyPr/>
        <a:lstStyle/>
        <a:p>
          <a:endParaRPr lang="uk-UA"/>
        </a:p>
      </dgm:t>
    </dgm:pt>
    <dgm:pt modelId="{DE83C567-F98D-4E7B-96D8-26CCA76ACF10}" type="sibTrans" cxnId="{B05E9C4F-A5FF-4FD2-A574-957F27518FA7}">
      <dgm:prSet/>
      <dgm:spPr/>
      <dgm:t>
        <a:bodyPr/>
        <a:lstStyle/>
        <a:p>
          <a:endParaRPr lang="uk-UA"/>
        </a:p>
      </dgm:t>
    </dgm:pt>
    <dgm:pt modelId="{6C605E03-580F-4243-A7A1-F0D9296B6024}">
      <dgm:prSet/>
      <dgm:spPr/>
      <dgm:t>
        <a:bodyPr/>
        <a:lstStyle/>
        <a:p>
          <a:pPr rtl="0"/>
          <a:r>
            <a:rPr lang="ru-RU" sz="1400" b="1" dirty="0" err="1" smtClean="0">
              <a:solidFill>
                <a:schemeClr val="tx1"/>
              </a:solidFill>
            </a:rPr>
            <a:t>Гравець</a:t>
          </a:r>
          <a:r>
            <a:rPr lang="ru-RU" sz="1400" b="1" dirty="0" smtClean="0">
              <a:solidFill>
                <a:schemeClr val="tx1"/>
              </a:solidFill>
            </a:rPr>
            <a:t> повинен бути </a:t>
          </a:r>
          <a:r>
            <a:rPr lang="ru-RU" sz="1400" b="1" dirty="0" err="1" smtClean="0">
              <a:solidFill>
                <a:schemeClr val="tx1"/>
              </a:solidFill>
            </a:rPr>
            <a:t>попереджений</a:t>
          </a:r>
          <a:r>
            <a:rPr lang="ru-RU" sz="1400" b="1" dirty="0" smtClean="0">
              <a:solidFill>
                <a:schemeClr val="tx1"/>
              </a:solidFill>
            </a:rPr>
            <a:t> показом </a:t>
          </a:r>
          <a:r>
            <a:rPr lang="ru-RU" sz="1400" b="1" dirty="0" err="1" smtClean="0">
              <a:solidFill>
                <a:schemeClr val="tx1"/>
              </a:solidFill>
            </a:rPr>
            <a:t>жовтої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картки</a:t>
          </a:r>
          <a:r>
            <a:rPr lang="ru-RU" sz="1400" b="1" dirty="0" smtClean="0">
              <a:solidFill>
                <a:schemeClr val="tx1"/>
              </a:solidFill>
            </a:rPr>
            <a:t>, </a:t>
          </a:r>
          <a:r>
            <a:rPr lang="ru-RU" sz="1400" b="1" dirty="0" err="1" smtClean="0">
              <a:solidFill>
                <a:schemeClr val="tx1"/>
              </a:solidFill>
            </a:rPr>
            <a:t>якщо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він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здійснить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наступні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порушення</a:t>
          </a:r>
          <a:r>
            <a:rPr lang="ru-RU" sz="1400" b="1" dirty="0" smtClean="0">
              <a:solidFill>
                <a:schemeClr val="tx1"/>
              </a:solidFill>
            </a:rPr>
            <a:t>:</a:t>
          </a:r>
          <a:endParaRPr lang="uk-UA" sz="1400" dirty="0">
            <a:solidFill>
              <a:schemeClr val="tx1"/>
            </a:solidFill>
          </a:endParaRPr>
        </a:p>
      </dgm:t>
    </dgm:pt>
    <dgm:pt modelId="{3852310D-DB27-4FDD-A66E-907E7E874FDA}" type="parTrans" cxnId="{08D99790-8DC4-4C7A-A36B-6B0F44544780}">
      <dgm:prSet/>
      <dgm:spPr/>
      <dgm:t>
        <a:bodyPr/>
        <a:lstStyle/>
        <a:p>
          <a:endParaRPr lang="uk-UA"/>
        </a:p>
      </dgm:t>
    </dgm:pt>
    <dgm:pt modelId="{A1C2C45C-3AF1-4EE5-A8E6-08FB47F31BC1}" type="sibTrans" cxnId="{08D99790-8DC4-4C7A-A36B-6B0F44544780}">
      <dgm:prSet/>
      <dgm:spPr/>
      <dgm:t>
        <a:bodyPr/>
        <a:lstStyle/>
        <a:p>
          <a:endParaRPr lang="uk-UA"/>
        </a:p>
      </dgm:t>
    </dgm:pt>
    <dgm:pt modelId="{3BAC54DB-E0FC-4ABE-BACF-359D0FEDA2CB}">
      <dgm:prSet custT="1"/>
      <dgm:spPr/>
      <dgm:t>
        <a:bodyPr/>
        <a:lstStyle/>
        <a:p>
          <a:pPr rtl="0"/>
          <a:r>
            <a:rPr lang="ru-RU" sz="1200" dirty="0" err="1" smtClean="0"/>
            <a:t>винен</a:t>
          </a:r>
          <a:r>
            <a:rPr lang="ru-RU" sz="1200" dirty="0" smtClean="0"/>
            <a:t> у </a:t>
          </a:r>
          <a:r>
            <a:rPr lang="ru-RU" sz="1200" dirty="0" err="1" smtClean="0"/>
            <a:t>неспортивній</a:t>
          </a:r>
          <a:r>
            <a:rPr lang="ru-RU" sz="1200" dirty="0" smtClean="0"/>
            <a:t> </a:t>
          </a:r>
          <a:r>
            <a:rPr lang="ru-RU" sz="1200" dirty="0" err="1" smtClean="0"/>
            <a:t>поведінці</a:t>
          </a:r>
          <a:endParaRPr lang="uk-UA" sz="1200" dirty="0"/>
        </a:p>
      </dgm:t>
    </dgm:pt>
    <dgm:pt modelId="{E7A21CC2-CFD3-4C01-A1D0-CAEF230EC99C}" type="parTrans" cxnId="{4AA53F92-173A-40E6-B8A5-FEE8ED7E9D35}">
      <dgm:prSet/>
      <dgm:spPr/>
      <dgm:t>
        <a:bodyPr/>
        <a:lstStyle/>
        <a:p>
          <a:endParaRPr lang="uk-UA"/>
        </a:p>
      </dgm:t>
    </dgm:pt>
    <dgm:pt modelId="{64C1E41C-9747-4424-B95F-1D57BC1E52E9}" type="sibTrans" cxnId="{4AA53F92-173A-40E6-B8A5-FEE8ED7E9D35}">
      <dgm:prSet/>
      <dgm:spPr/>
      <dgm:t>
        <a:bodyPr/>
        <a:lstStyle/>
        <a:p>
          <a:endParaRPr lang="uk-UA"/>
        </a:p>
      </dgm:t>
    </dgm:pt>
    <dgm:pt modelId="{EC048A78-01D3-4846-B404-C81DC6B6FD05}">
      <dgm:prSet custT="1"/>
      <dgm:spPr/>
      <dgm:t>
        <a:bodyPr/>
        <a:lstStyle/>
        <a:p>
          <a:pPr rtl="0"/>
          <a:r>
            <a:rPr lang="ru-RU" sz="1200" dirty="0" err="1" smtClean="0"/>
            <a:t>висловлює</a:t>
          </a:r>
          <a:r>
            <a:rPr lang="ru-RU" sz="1200" dirty="0" smtClean="0"/>
            <a:t> </a:t>
          </a:r>
          <a:r>
            <a:rPr lang="ru-RU" sz="1200" dirty="0" err="1" smtClean="0"/>
            <a:t>незгоду</a:t>
          </a:r>
          <a:r>
            <a:rPr lang="ru-RU" sz="1200" dirty="0" smtClean="0"/>
            <a:t> словами </a:t>
          </a:r>
          <a:r>
            <a:rPr lang="ru-RU" sz="1200" dirty="0" err="1" smtClean="0"/>
            <a:t>або</a:t>
          </a:r>
          <a:r>
            <a:rPr lang="ru-RU" sz="1200" dirty="0" smtClean="0"/>
            <a:t> </a:t>
          </a:r>
          <a:r>
            <a:rPr lang="ru-RU" sz="1200" dirty="0" err="1" smtClean="0"/>
            <a:t>діями</a:t>
          </a:r>
          <a:endParaRPr lang="uk-UA" sz="1200" dirty="0"/>
        </a:p>
      </dgm:t>
    </dgm:pt>
    <dgm:pt modelId="{7CC36965-C4DD-4616-ACF1-7497823DB0A9}" type="parTrans" cxnId="{9D01A3F0-9843-4E6F-BE30-0F28494741C9}">
      <dgm:prSet/>
      <dgm:spPr/>
      <dgm:t>
        <a:bodyPr/>
        <a:lstStyle/>
        <a:p>
          <a:endParaRPr lang="uk-UA"/>
        </a:p>
      </dgm:t>
    </dgm:pt>
    <dgm:pt modelId="{1379FB39-D7B0-49AA-83ED-3BE099020187}" type="sibTrans" cxnId="{9D01A3F0-9843-4E6F-BE30-0F28494741C9}">
      <dgm:prSet/>
      <dgm:spPr/>
      <dgm:t>
        <a:bodyPr/>
        <a:lstStyle/>
        <a:p>
          <a:endParaRPr lang="uk-UA"/>
        </a:p>
      </dgm:t>
    </dgm:pt>
    <dgm:pt modelId="{7A1446C1-0083-4072-B8A7-571504ABC84A}">
      <dgm:prSet custT="1"/>
      <dgm:spPr/>
      <dgm:t>
        <a:bodyPr/>
        <a:lstStyle/>
        <a:p>
          <a:pPr rtl="0"/>
          <a:r>
            <a:rPr lang="ru-RU" sz="1200" dirty="0" smtClean="0"/>
            <a:t>систематично </a:t>
          </a:r>
          <a:r>
            <a:rPr lang="ru-RU" sz="1200" dirty="0" err="1" smtClean="0"/>
            <a:t>порушує</a:t>
          </a:r>
          <a:r>
            <a:rPr lang="ru-RU" sz="1200" dirty="0" smtClean="0"/>
            <a:t> Правила </a:t>
          </a:r>
          <a:r>
            <a:rPr lang="ru-RU" sz="1200" dirty="0" err="1" smtClean="0"/>
            <a:t>гри</a:t>
          </a:r>
          <a:endParaRPr lang="uk-UA" sz="1200" dirty="0"/>
        </a:p>
      </dgm:t>
    </dgm:pt>
    <dgm:pt modelId="{2EC9516B-C5AE-45FF-87AB-FDE25FEAB4EE}" type="parTrans" cxnId="{DAD5B975-0A9F-4BAC-803E-E99C00C22F10}">
      <dgm:prSet/>
      <dgm:spPr/>
      <dgm:t>
        <a:bodyPr/>
        <a:lstStyle/>
        <a:p>
          <a:endParaRPr lang="uk-UA"/>
        </a:p>
      </dgm:t>
    </dgm:pt>
    <dgm:pt modelId="{AA296D42-4BEE-4614-9B3E-C3AB57A5600F}" type="sibTrans" cxnId="{DAD5B975-0A9F-4BAC-803E-E99C00C22F10}">
      <dgm:prSet/>
      <dgm:spPr/>
      <dgm:t>
        <a:bodyPr/>
        <a:lstStyle/>
        <a:p>
          <a:endParaRPr lang="uk-UA"/>
        </a:p>
      </dgm:t>
    </dgm:pt>
    <dgm:pt modelId="{7F2E20B5-D965-4786-A4A6-6E6BD663B0D4}">
      <dgm:prSet custT="1"/>
      <dgm:spPr/>
      <dgm:t>
        <a:bodyPr/>
        <a:lstStyle/>
        <a:p>
          <a:pPr rtl="0"/>
          <a:r>
            <a:rPr lang="ru-RU" sz="1200" dirty="0" err="1" smtClean="0"/>
            <a:t>затримує</a:t>
          </a:r>
          <a:r>
            <a:rPr lang="ru-RU" sz="1200" dirty="0" smtClean="0"/>
            <a:t> </a:t>
          </a:r>
          <a:r>
            <a:rPr lang="ru-RU" sz="1200" dirty="0" err="1" smtClean="0"/>
            <a:t>відновлення</a:t>
          </a:r>
          <a:r>
            <a:rPr lang="ru-RU" sz="1200" dirty="0" smtClean="0"/>
            <a:t> </a:t>
          </a:r>
          <a:r>
            <a:rPr lang="ru-RU" sz="1200" dirty="0" err="1" smtClean="0"/>
            <a:t>гри</a:t>
          </a:r>
          <a:endParaRPr lang="uk-UA" sz="1200" dirty="0"/>
        </a:p>
      </dgm:t>
    </dgm:pt>
    <dgm:pt modelId="{44FB4C04-8543-4329-8060-F9535D1672D0}" type="parTrans" cxnId="{2374E1EA-4330-4095-BBB2-83D1840D94E5}">
      <dgm:prSet/>
      <dgm:spPr/>
      <dgm:t>
        <a:bodyPr/>
        <a:lstStyle/>
        <a:p>
          <a:endParaRPr lang="uk-UA"/>
        </a:p>
      </dgm:t>
    </dgm:pt>
    <dgm:pt modelId="{A6F63DCE-356B-42A2-B04D-3DBF4BF3BAF9}" type="sibTrans" cxnId="{2374E1EA-4330-4095-BBB2-83D1840D94E5}">
      <dgm:prSet/>
      <dgm:spPr/>
      <dgm:t>
        <a:bodyPr/>
        <a:lstStyle/>
        <a:p>
          <a:endParaRPr lang="uk-UA"/>
        </a:p>
      </dgm:t>
    </dgm:pt>
    <dgm:pt modelId="{44709F55-FA42-4BB3-892E-58794AEF6D0E}">
      <dgm:prSet custT="1"/>
      <dgm:spPr/>
      <dgm:t>
        <a:bodyPr/>
        <a:lstStyle/>
        <a:p>
          <a:pPr rtl="0"/>
          <a:r>
            <a:rPr lang="ru-RU" sz="1200" dirty="0" smtClean="0"/>
            <a:t>не </a:t>
          </a:r>
          <a:r>
            <a:rPr lang="ru-RU" sz="1200" dirty="0" err="1" smtClean="0"/>
            <a:t>дотримується</a:t>
          </a:r>
          <a:r>
            <a:rPr lang="ru-RU" sz="1200" dirty="0" smtClean="0"/>
            <a:t> </a:t>
          </a:r>
          <a:r>
            <a:rPr lang="ru-RU" sz="1200" dirty="0" err="1" smtClean="0"/>
            <a:t>належної</a:t>
          </a:r>
          <a:r>
            <a:rPr lang="ru-RU" sz="1200" dirty="0" smtClean="0"/>
            <a:t> </a:t>
          </a:r>
          <a:r>
            <a:rPr lang="ru-RU" sz="1200" dirty="0" err="1" smtClean="0"/>
            <a:t>відстані</a:t>
          </a:r>
          <a:r>
            <a:rPr lang="ru-RU" sz="1200" dirty="0" smtClean="0"/>
            <a:t>,  коли </a:t>
          </a:r>
          <a:r>
            <a:rPr lang="ru-RU" sz="1200" dirty="0" err="1" smtClean="0"/>
            <a:t>гра</a:t>
          </a:r>
          <a:r>
            <a:rPr lang="ru-RU" sz="1200" dirty="0" smtClean="0"/>
            <a:t> </a:t>
          </a:r>
          <a:r>
            <a:rPr lang="ru-RU" sz="1200" dirty="0" err="1" smtClean="0"/>
            <a:t>поновлюється</a:t>
          </a:r>
          <a:r>
            <a:rPr lang="ru-RU" sz="1200" dirty="0" smtClean="0"/>
            <a:t> </a:t>
          </a:r>
          <a:r>
            <a:rPr lang="ru-RU" sz="1200" dirty="0" err="1" smtClean="0"/>
            <a:t>кутовим</a:t>
          </a:r>
          <a:r>
            <a:rPr lang="ru-RU" sz="1200" dirty="0" smtClean="0"/>
            <a:t> ударом, </a:t>
          </a:r>
          <a:r>
            <a:rPr lang="ru-RU" sz="1200" dirty="0" err="1" smtClean="0"/>
            <a:t>введенням</a:t>
          </a:r>
          <a:r>
            <a:rPr lang="ru-RU" sz="1200" dirty="0" smtClean="0"/>
            <a:t> </a:t>
          </a:r>
          <a:r>
            <a:rPr lang="ru-RU" sz="1200" dirty="0" err="1" smtClean="0"/>
            <a:t>м'яча</a:t>
          </a:r>
          <a:r>
            <a:rPr lang="ru-RU" sz="1200" dirty="0" smtClean="0"/>
            <a:t> з </a:t>
          </a:r>
          <a:r>
            <a:rPr lang="ru-RU" sz="1200" dirty="0" err="1" smtClean="0"/>
            <a:t>бічної</a:t>
          </a:r>
          <a:r>
            <a:rPr lang="ru-RU" sz="1200" dirty="0" smtClean="0"/>
            <a:t> </a:t>
          </a:r>
          <a:r>
            <a:rPr lang="ru-RU" sz="1200" dirty="0" err="1" smtClean="0"/>
            <a:t>лінії</a:t>
          </a:r>
          <a:r>
            <a:rPr lang="ru-RU" sz="1200" dirty="0" smtClean="0"/>
            <a:t>, </a:t>
          </a:r>
          <a:r>
            <a:rPr lang="ru-RU" sz="1200" dirty="0" err="1" smtClean="0"/>
            <a:t>штрафним</a:t>
          </a:r>
          <a:r>
            <a:rPr lang="ru-RU" sz="1200" dirty="0" smtClean="0"/>
            <a:t> </a:t>
          </a:r>
          <a:r>
            <a:rPr lang="ru-RU" sz="1200" dirty="0" err="1" smtClean="0"/>
            <a:t>або</a:t>
          </a:r>
          <a:r>
            <a:rPr lang="ru-RU" sz="1200" dirty="0" smtClean="0"/>
            <a:t> </a:t>
          </a:r>
          <a:r>
            <a:rPr lang="ru-RU" sz="1200" dirty="0" err="1" smtClean="0"/>
            <a:t>вільним</a:t>
          </a:r>
          <a:r>
            <a:rPr lang="ru-RU" sz="1200" dirty="0" smtClean="0"/>
            <a:t> ударом </a:t>
          </a:r>
          <a:r>
            <a:rPr lang="ru-RU" sz="1200" dirty="0" err="1" smtClean="0"/>
            <a:t>або</a:t>
          </a:r>
          <a:r>
            <a:rPr lang="ru-RU" sz="1200" dirty="0" smtClean="0"/>
            <a:t> </a:t>
          </a:r>
          <a:r>
            <a:rPr lang="ru-RU" sz="1200" dirty="0" err="1" smtClean="0"/>
            <a:t>кидком</a:t>
          </a:r>
          <a:r>
            <a:rPr lang="ru-RU" sz="1200" dirty="0" smtClean="0"/>
            <a:t> </a:t>
          </a:r>
          <a:r>
            <a:rPr lang="ru-RU" sz="1200" dirty="0" err="1" smtClean="0"/>
            <a:t>від</a:t>
          </a:r>
          <a:r>
            <a:rPr lang="ru-RU" sz="1200" dirty="0" smtClean="0"/>
            <a:t> </a:t>
          </a:r>
          <a:r>
            <a:rPr lang="ru-RU" sz="1200" dirty="0" err="1" smtClean="0"/>
            <a:t>воріт</a:t>
          </a:r>
          <a:endParaRPr lang="uk-UA" sz="1200" dirty="0"/>
        </a:p>
      </dgm:t>
    </dgm:pt>
    <dgm:pt modelId="{27624B23-6AB4-4CC8-9EE8-49CAEA28DBD0}" type="parTrans" cxnId="{3CE25AF2-56EC-43F5-ACB2-ED8BEF91C621}">
      <dgm:prSet/>
      <dgm:spPr/>
      <dgm:t>
        <a:bodyPr/>
        <a:lstStyle/>
        <a:p>
          <a:endParaRPr lang="uk-UA"/>
        </a:p>
      </dgm:t>
    </dgm:pt>
    <dgm:pt modelId="{A8A4AAB3-FDD4-489D-BFB5-4DA18846FF88}" type="sibTrans" cxnId="{3CE25AF2-56EC-43F5-ACB2-ED8BEF91C621}">
      <dgm:prSet/>
      <dgm:spPr/>
      <dgm:t>
        <a:bodyPr/>
        <a:lstStyle/>
        <a:p>
          <a:endParaRPr lang="uk-UA"/>
        </a:p>
      </dgm:t>
    </dgm:pt>
    <dgm:pt modelId="{0CB4140E-0677-4C38-A186-1CC7749FC4DF}">
      <dgm:prSet custT="1"/>
      <dgm:spPr/>
      <dgm:t>
        <a:bodyPr/>
        <a:lstStyle/>
        <a:p>
          <a:pPr rtl="0"/>
          <a:r>
            <a:rPr lang="ru-RU" sz="1200" dirty="0" err="1" smtClean="0"/>
            <a:t>вийде</a:t>
          </a:r>
          <a:r>
            <a:rPr lang="ru-RU" sz="1200" dirty="0" smtClean="0"/>
            <a:t> </a:t>
          </a:r>
          <a:r>
            <a:rPr lang="ru-RU" sz="1200" dirty="0" err="1" smtClean="0"/>
            <a:t>або</a:t>
          </a:r>
          <a:r>
            <a:rPr lang="ru-RU" sz="1200" dirty="0" smtClean="0"/>
            <a:t> </a:t>
          </a:r>
          <a:r>
            <a:rPr lang="ru-RU" sz="1200" dirty="0" err="1" smtClean="0"/>
            <a:t>повернеться</a:t>
          </a:r>
          <a:r>
            <a:rPr lang="ru-RU" sz="1200" dirty="0" smtClean="0"/>
            <a:t> на </a:t>
          </a:r>
          <a:r>
            <a:rPr lang="ru-RU" sz="1200" dirty="0" err="1" smtClean="0"/>
            <a:t>майданчик</a:t>
          </a:r>
          <a:r>
            <a:rPr lang="ru-RU" sz="1200" dirty="0" smtClean="0"/>
            <a:t> без </a:t>
          </a:r>
          <a:r>
            <a:rPr lang="ru-RU" sz="1200" dirty="0" err="1" smtClean="0"/>
            <a:t>дозволу</a:t>
          </a:r>
          <a:r>
            <a:rPr lang="ru-RU" sz="1200" dirty="0" smtClean="0"/>
            <a:t> </a:t>
          </a:r>
          <a:r>
            <a:rPr lang="ru-RU" sz="1200" dirty="0" err="1" smtClean="0"/>
            <a:t>судді</a:t>
          </a:r>
          <a:r>
            <a:rPr lang="ru-RU" sz="1200" dirty="0" smtClean="0"/>
            <a:t> </a:t>
          </a:r>
          <a:r>
            <a:rPr lang="ru-RU" sz="1200" dirty="0" err="1" smtClean="0"/>
            <a:t>чи</a:t>
          </a:r>
          <a:r>
            <a:rPr lang="ru-RU" sz="1200" dirty="0" smtClean="0"/>
            <a:t> порушить правила </a:t>
          </a:r>
          <a:r>
            <a:rPr lang="ru-RU" sz="1200" dirty="0" err="1" smtClean="0"/>
            <a:t>заміни</a:t>
          </a:r>
          <a:endParaRPr lang="uk-UA" sz="1200" dirty="0"/>
        </a:p>
      </dgm:t>
    </dgm:pt>
    <dgm:pt modelId="{6299C222-2EFF-4BA9-9A36-80EE3375FC76}" type="parTrans" cxnId="{0DE23468-3783-4D78-A7AA-48CED1AF505D}">
      <dgm:prSet/>
      <dgm:spPr/>
      <dgm:t>
        <a:bodyPr/>
        <a:lstStyle/>
        <a:p>
          <a:endParaRPr lang="uk-UA"/>
        </a:p>
      </dgm:t>
    </dgm:pt>
    <dgm:pt modelId="{8DCA18F2-FE74-4568-86E6-B0DCE9E37FE1}" type="sibTrans" cxnId="{0DE23468-3783-4D78-A7AA-48CED1AF505D}">
      <dgm:prSet/>
      <dgm:spPr/>
      <dgm:t>
        <a:bodyPr/>
        <a:lstStyle/>
        <a:p>
          <a:endParaRPr lang="uk-UA"/>
        </a:p>
      </dgm:t>
    </dgm:pt>
    <dgm:pt modelId="{38D29043-B1C1-4CDD-B08F-B8A11319B452}">
      <dgm:prSet custT="1"/>
      <dgm:spPr/>
      <dgm:t>
        <a:bodyPr/>
        <a:lstStyle/>
        <a:p>
          <a:pPr rtl="0"/>
          <a:r>
            <a:rPr lang="ru-RU" sz="1200" dirty="0" err="1" smtClean="0"/>
            <a:t>навмисне</a:t>
          </a:r>
          <a:r>
            <a:rPr lang="ru-RU" sz="1200" dirty="0" smtClean="0"/>
            <a:t> </a:t>
          </a:r>
          <a:r>
            <a:rPr lang="ru-RU" sz="1200" dirty="0" err="1" smtClean="0"/>
            <a:t>покине</a:t>
          </a:r>
          <a:r>
            <a:rPr lang="ru-RU" sz="1200" dirty="0" smtClean="0"/>
            <a:t> </a:t>
          </a:r>
          <a:r>
            <a:rPr lang="ru-RU" sz="1200" dirty="0" err="1" smtClean="0"/>
            <a:t>майданчик</a:t>
          </a:r>
          <a:r>
            <a:rPr lang="ru-RU" sz="1200" dirty="0" smtClean="0"/>
            <a:t> без </a:t>
          </a:r>
          <a:r>
            <a:rPr lang="ru-RU" sz="1200" dirty="0" err="1" smtClean="0"/>
            <a:t>дозволу</a:t>
          </a:r>
          <a:r>
            <a:rPr lang="ru-RU" sz="1200" dirty="0" smtClean="0"/>
            <a:t> </a:t>
          </a:r>
          <a:r>
            <a:rPr lang="ru-RU" sz="1200" dirty="0" err="1" smtClean="0"/>
            <a:t>судді</a:t>
          </a:r>
          <a:endParaRPr lang="uk-UA" sz="1200" dirty="0"/>
        </a:p>
      </dgm:t>
    </dgm:pt>
    <dgm:pt modelId="{35653F09-AAC6-4A0B-9D35-F8494C3A4216}" type="parTrans" cxnId="{CF0039CD-7856-491D-BFFE-A9C544DC125C}">
      <dgm:prSet/>
      <dgm:spPr/>
      <dgm:t>
        <a:bodyPr/>
        <a:lstStyle/>
        <a:p>
          <a:endParaRPr lang="uk-UA"/>
        </a:p>
      </dgm:t>
    </dgm:pt>
    <dgm:pt modelId="{A2520F03-4C48-4CC5-ABDD-C8F0041504AA}" type="sibTrans" cxnId="{CF0039CD-7856-491D-BFFE-A9C544DC125C}">
      <dgm:prSet/>
      <dgm:spPr/>
      <dgm:t>
        <a:bodyPr/>
        <a:lstStyle/>
        <a:p>
          <a:endParaRPr lang="uk-UA"/>
        </a:p>
      </dgm:t>
    </dgm:pt>
    <dgm:pt modelId="{548FFA37-3BD6-41D1-9BD6-D3B71D232F37}">
      <dgm:prSet custT="1"/>
      <dgm:spPr/>
      <dgm:t>
        <a:bodyPr/>
        <a:lstStyle/>
        <a:p>
          <a:pPr rtl="0"/>
          <a:r>
            <a:rPr lang="ru-RU" sz="1200" dirty="0" smtClean="0"/>
            <a:t>За будь-яке з </a:t>
          </a:r>
          <a:r>
            <a:rPr lang="ru-RU" sz="1200" dirty="0" err="1" smtClean="0"/>
            <a:t>цих</a:t>
          </a:r>
          <a:r>
            <a:rPr lang="ru-RU" sz="1200" dirty="0" smtClean="0"/>
            <a:t> </a:t>
          </a:r>
          <a:r>
            <a:rPr lang="ru-RU" sz="1200" dirty="0" err="1" smtClean="0"/>
            <a:t>порушень</a:t>
          </a:r>
          <a:r>
            <a:rPr lang="ru-RU" sz="1200" dirty="0" smtClean="0"/>
            <a:t> </a:t>
          </a:r>
          <a:r>
            <a:rPr lang="ru-RU" sz="1200" dirty="0" err="1" smtClean="0"/>
            <a:t>вільний</a:t>
          </a:r>
          <a:r>
            <a:rPr lang="ru-RU" sz="1200" dirty="0" smtClean="0"/>
            <a:t> удар </a:t>
          </a:r>
          <a:r>
            <a:rPr lang="ru-RU" sz="1200" dirty="0" err="1" smtClean="0"/>
            <a:t>виконується</a:t>
          </a:r>
          <a:r>
            <a:rPr lang="ru-RU" sz="1200" dirty="0" smtClean="0"/>
            <a:t> </a:t>
          </a:r>
          <a:r>
            <a:rPr lang="ru-RU" sz="1200" dirty="0" err="1" smtClean="0"/>
            <a:t>протилежною</a:t>
          </a:r>
          <a:r>
            <a:rPr lang="ru-RU" sz="1200" dirty="0" smtClean="0"/>
            <a:t> командою з </a:t>
          </a:r>
          <a:r>
            <a:rPr lang="ru-RU" sz="1200" dirty="0" err="1" smtClean="0"/>
            <a:t>місця</a:t>
          </a:r>
          <a:r>
            <a:rPr lang="ru-RU" sz="1200" dirty="0" smtClean="0"/>
            <a:t>, де </a:t>
          </a:r>
          <a:r>
            <a:rPr lang="ru-RU" sz="1200" dirty="0" err="1" smtClean="0"/>
            <a:t>відбулося</a:t>
          </a:r>
          <a:r>
            <a:rPr lang="ru-RU" sz="1200" dirty="0" smtClean="0"/>
            <a:t> </a:t>
          </a:r>
          <a:r>
            <a:rPr lang="ru-RU" sz="1200" dirty="0" err="1" smtClean="0"/>
            <a:t>порушення</a:t>
          </a:r>
          <a:r>
            <a:rPr lang="ru-RU" sz="1100" dirty="0" smtClean="0"/>
            <a:t>.</a:t>
          </a:r>
          <a:endParaRPr lang="uk-UA" sz="1100" dirty="0"/>
        </a:p>
      </dgm:t>
    </dgm:pt>
    <dgm:pt modelId="{C87067C8-98B0-4E9D-99C7-ED7895395DE9}" type="parTrans" cxnId="{959B9BA4-449E-47C3-A942-7DFE1F5A6C31}">
      <dgm:prSet/>
      <dgm:spPr/>
      <dgm:t>
        <a:bodyPr/>
        <a:lstStyle/>
        <a:p>
          <a:endParaRPr lang="uk-UA"/>
        </a:p>
      </dgm:t>
    </dgm:pt>
    <dgm:pt modelId="{B8A094AF-8297-487F-B572-ED563C6BEC63}" type="sibTrans" cxnId="{959B9BA4-449E-47C3-A942-7DFE1F5A6C31}">
      <dgm:prSet/>
      <dgm:spPr/>
      <dgm:t>
        <a:bodyPr/>
        <a:lstStyle/>
        <a:p>
          <a:endParaRPr lang="uk-UA"/>
        </a:p>
      </dgm:t>
    </dgm:pt>
    <dgm:pt modelId="{8EC5F9F1-6BD7-487B-B6A0-BF9BA267D90B}" type="pres">
      <dgm:prSet presAssocID="{38A3D005-6ECB-4781-A486-3EA0339319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4E78A-632D-45BF-9FBF-1410939A4C1F}" type="pres">
      <dgm:prSet presAssocID="{9A132C6B-E45B-44B7-9C74-D21DDE5CDD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4C1CC7-CCB0-44A0-A00F-C39BE22F0C9A}" type="pres">
      <dgm:prSet presAssocID="{DE83C567-F98D-4E7B-96D8-26CCA76ACF1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BB4A0CF-4478-40B3-A653-3C2F9D36771B}" type="pres">
      <dgm:prSet presAssocID="{DE83C567-F98D-4E7B-96D8-26CCA76ACF1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E0145F9-3D44-4B6A-95AB-B099DA270F0D}" type="pres">
      <dgm:prSet presAssocID="{6C605E03-580F-4243-A7A1-F0D9296B602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23468-3783-4D78-A7AA-48CED1AF505D}" srcId="{6C605E03-580F-4243-A7A1-F0D9296B6024}" destId="{0CB4140E-0677-4C38-A186-1CC7749FC4DF}" srcOrd="5" destOrd="0" parTransId="{6299C222-2EFF-4BA9-9A36-80EE3375FC76}" sibTransId="{8DCA18F2-FE74-4568-86E6-B0DCE9E37FE1}"/>
    <dgm:cxn modelId="{4AA53F92-173A-40E6-B8A5-FEE8ED7E9D35}" srcId="{6C605E03-580F-4243-A7A1-F0D9296B6024}" destId="{3BAC54DB-E0FC-4ABE-BACF-359D0FEDA2CB}" srcOrd="0" destOrd="0" parTransId="{E7A21CC2-CFD3-4C01-A1D0-CAEF230EC99C}" sibTransId="{64C1E41C-9747-4424-B95F-1D57BC1E52E9}"/>
    <dgm:cxn modelId="{2374E1EA-4330-4095-BBB2-83D1840D94E5}" srcId="{6C605E03-580F-4243-A7A1-F0D9296B6024}" destId="{7F2E20B5-D965-4786-A4A6-6E6BD663B0D4}" srcOrd="3" destOrd="0" parTransId="{44FB4C04-8543-4329-8060-F9535D1672D0}" sibTransId="{A6F63DCE-356B-42A2-B04D-3DBF4BF3BAF9}"/>
    <dgm:cxn modelId="{B29FCB09-CD12-4758-891B-23D450FE3A79}" type="presOf" srcId="{44709F55-FA42-4BB3-892E-58794AEF6D0E}" destId="{EE0145F9-3D44-4B6A-95AB-B099DA270F0D}" srcOrd="0" destOrd="5" presId="urn:microsoft.com/office/officeart/2005/8/layout/process1"/>
    <dgm:cxn modelId="{3DE79315-67A7-485F-BD53-ED1C7E37C25F}" type="presOf" srcId="{DE83C567-F98D-4E7B-96D8-26CCA76ACF10}" destId="{4F4C1CC7-CCB0-44A0-A00F-C39BE22F0C9A}" srcOrd="0" destOrd="0" presId="urn:microsoft.com/office/officeart/2005/8/layout/process1"/>
    <dgm:cxn modelId="{3CE25AF2-56EC-43F5-ACB2-ED8BEF91C621}" srcId="{6C605E03-580F-4243-A7A1-F0D9296B6024}" destId="{44709F55-FA42-4BB3-892E-58794AEF6D0E}" srcOrd="4" destOrd="0" parTransId="{27624B23-6AB4-4CC8-9EE8-49CAEA28DBD0}" sibTransId="{A8A4AAB3-FDD4-489D-BFB5-4DA18846FF88}"/>
    <dgm:cxn modelId="{C6546160-D4AF-4C3A-8520-BACABF2CC1E6}" type="presOf" srcId="{0CB4140E-0677-4C38-A186-1CC7749FC4DF}" destId="{EE0145F9-3D44-4B6A-95AB-B099DA270F0D}" srcOrd="0" destOrd="6" presId="urn:microsoft.com/office/officeart/2005/8/layout/process1"/>
    <dgm:cxn modelId="{902A6259-5A98-4738-8518-97F2742B6D0B}" type="presOf" srcId="{7F2E20B5-D965-4786-A4A6-6E6BD663B0D4}" destId="{EE0145F9-3D44-4B6A-95AB-B099DA270F0D}" srcOrd="0" destOrd="4" presId="urn:microsoft.com/office/officeart/2005/8/layout/process1"/>
    <dgm:cxn modelId="{B05E9C4F-A5FF-4FD2-A574-957F27518FA7}" srcId="{38A3D005-6ECB-4781-A486-3EA03393190E}" destId="{9A132C6B-E45B-44B7-9C74-D21DDE5CDDEC}" srcOrd="0" destOrd="0" parTransId="{5E4E75C1-C682-40A9-A096-3E74B831EE0E}" sibTransId="{DE83C567-F98D-4E7B-96D8-26CCA76ACF10}"/>
    <dgm:cxn modelId="{08D99790-8DC4-4C7A-A36B-6B0F44544780}" srcId="{38A3D005-6ECB-4781-A486-3EA03393190E}" destId="{6C605E03-580F-4243-A7A1-F0D9296B6024}" srcOrd="1" destOrd="0" parTransId="{3852310D-DB27-4FDD-A66E-907E7E874FDA}" sibTransId="{A1C2C45C-3AF1-4EE5-A8E6-08FB47F31BC1}"/>
    <dgm:cxn modelId="{CF0039CD-7856-491D-BFFE-A9C544DC125C}" srcId="{6C605E03-580F-4243-A7A1-F0D9296B6024}" destId="{38D29043-B1C1-4CDD-B08F-B8A11319B452}" srcOrd="6" destOrd="0" parTransId="{35653F09-AAC6-4A0B-9D35-F8494C3A4216}" sibTransId="{A2520F03-4C48-4CC5-ABDD-C8F0041504AA}"/>
    <dgm:cxn modelId="{9D01A3F0-9843-4E6F-BE30-0F28494741C9}" srcId="{6C605E03-580F-4243-A7A1-F0D9296B6024}" destId="{EC048A78-01D3-4846-B404-C81DC6B6FD05}" srcOrd="1" destOrd="0" parTransId="{7CC36965-C4DD-4616-ACF1-7497823DB0A9}" sibTransId="{1379FB39-D7B0-49AA-83ED-3BE099020187}"/>
    <dgm:cxn modelId="{E9DB490F-C1C2-4CE9-971F-8D96649BFD45}" type="presOf" srcId="{7A1446C1-0083-4072-B8A7-571504ABC84A}" destId="{EE0145F9-3D44-4B6A-95AB-B099DA270F0D}" srcOrd="0" destOrd="3" presId="urn:microsoft.com/office/officeart/2005/8/layout/process1"/>
    <dgm:cxn modelId="{DAD5B975-0A9F-4BAC-803E-E99C00C22F10}" srcId="{6C605E03-580F-4243-A7A1-F0D9296B6024}" destId="{7A1446C1-0083-4072-B8A7-571504ABC84A}" srcOrd="2" destOrd="0" parTransId="{2EC9516B-C5AE-45FF-87AB-FDE25FEAB4EE}" sibTransId="{AA296D42-4BEE-4614-9B3E-C3AB57A5600F}"/>
    <dgm:cxn modelId="{F0A4F81C-6AEE-4672-AE9E-DCC860455208}" type="presOf" srcId="{9A132C6B-E45B-44B7-9C74-D21DDE5CDDEC}" destId="{8484E78A-632D-45BF-9FBF-1410939A4C1F}" srcOrd="0" destOrd="0" presId="urn:microsoft.com/office/officeart/2005/8/layout/process1"/>
    <dgm:cxn modelId="{18F5B21E-0A0B-48D9-9408-0EE1E4813036}" type="presOf" srcId="{548FFA37-3BD6-41D1-9BD6-D3B71D232F37}" destId="{EE0145F9-3D44-4B6A-95AB-B099DA270F0D}" srcOrd="0" destOrd="8" presId="urn:microsoft.com/office/officeart/2005/8/layout/process1"/>
    <dgm:cxn modelId="{34AFAA88-5BB5-4904-AD4F-1B781EBEFAE6}" type="presOf" srcId="{EC048A78-01D3-4846-B404-C81DC6B6FD05}" destId="{EE0145F9-3D44-4B6A-95AB-B099DA270F0D}" srcOrd="0" destOrd="2" presId="urn:microsoft.com/office/officeart/2005/8/layout/process1"/>
    <dgm:cxn modelId="{E7D99811-3D02-4331-A823-887BB5AE73E6}" type="presOf" srcId="{38D29043-B1C1-4CDD-B08F-B8A11319B452}" destId="{EE0145F9-3D44-4B6A-95AB-B099DA270F0D}" srcOrd="0" destOrd="7" presId="urn:microsoft.com/office/officeart/2005/8/layout/process1"/>
    <dgm:cxn modelId="{D9E3A28B-08A5-47C5-AE4E-28717944F629}" type="presOf" srcId="{6C605E03-580F-4243-A7A1-F0D9296B6024}" destId="{EE0145F9-3D44-4B6A-95AB-B099DA270F0D}" srcOrd="0" destOrd="0" presId="urn:microsoft.com/office/officeart/2005/8/layout/process1"/>
    <dgm:cxn modelId="{8F9D53C6-E44E-4E96-A52A-B2A0A19FE06E}" type="presOf" srcId="{38A3D005-6ECB-4781-A486-3EA03393190E}" destId="{8EC5F9F1-6BD7-487B-B6A0-BF9BA267D90B}" srcOrd="0" destOrd="0" presId="urn:microsoft.com/office/officeart/2005/8/layout/process1"/>
    <dgm:cxn modelId="{29EF8EC7-47C5-4FF5-B3AA-773E6386ED52}" type="presOf" srcId="{3BAC54DB-E0FC-4ABE-BACF-359D0FEDA2CB}" destId="{EE0145F9-3D44-4B6A-95AB-B099DA270F0D}" srcOrd="0" destOrd="1" presId="urn:microsoft.com/office/officeart/2005/8/layout/process1"/>
    <dgm:cxn modelId="{955515A0-5DB6-4BFC-A791-84F42CD73E9F}" type="presOf" srcId="{DE83C567-F98D-4E7B-96D8-26CCA76ACF10}" destId="{2BB4A0CF-4478-40B3-A653-3C2F9D36771B}" srcOrd="1" destOrd="0" presId="urn:microsoft.com/office/officeart/2005/8/layout/process1"/>
    <dgm:cxn modelId="{959B9BA4-449E-47C3-A942-7DFE1F5A6C31}" srcId="{6C605E03-580F-4243-A7A1-F0D9296B6024}" destId="{548FFA37-3BD6-41D1-9BD6-D3B71D232F37}" srcOrd="7" destOrd="0" parTransId="{C87067C8-98B0-4E9D-99C7-ED7895395DE9}" sibTransId="{B8A094AF-8297-487F-B572-ED563C6BEC63}"/>
    <dgm:cxn modelId="{0203C6D7-8674-44F4-BB6D-771C7F4C6D04}" type="presParOf" srcId="{8EC5F9F1-6BD7-487B-B6A0-BF9BA267D90B}" destId="{8484E78A-632D-45BF-9FBF-1410939A4C1F}" srcOrd="0" destOrd="0" presId="urn:microsoft.com/office/officeart/2005/8/layout/process1"/>
    <dgm:cxn modelId="{10D74880-D992-4E72-83B8-FCE7AC732519}" type="presParOf" srcId="{8EC5F9F1-6BD7-487B-B6A0-BF9BA267D90B}" destId="{4F4C1CC7-CCB0-44A0-A00F-C39BE22F0C9A}" srcOrd="1" destOrd="0" presId="urn:microsoft.com/office/officeart/2005/8/layout/process1"/>
    <dgm:cxn modelId="{200BF170-F695-4EE7-84A3-326CDF324E29}" type="presParOf" srcId="{4F4C1CC7-CCB0-44A0-A00F-C39BE22F0C9A}" destId="{2BB4A0CF-4478-40B3-A653-3C2F9D36771B}" srcOrd="0" destOrd="0" presId="urn:microsoft.com/office/officeart/2005/8/layout/process1"/>
    <dgm:cxn modelId="{0E946CF7-0569-42C9-8E63-4A88960A5134}" type="presParOf" srcId="{8EC5F9F1-6BD7-487B-B6A0-BF9BA267D90B}" destId="{EE0145F9-3D44-4B6A-95AB-B099DA270F0D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57BEC0-1FD3-48B5-A825-65CF3C1539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2A9DB6A5-7431-4C78-A208-AF3B921A0181}">
      <dgm:prSet custT="1"/>
      <dgm:spPr/>
      <dgm:t>
        <a:bodyPr/>
        <a:lstStyle/>
        <a:p>
          <a:pPr rtl="0"/>
          <a:r>
            <a:rPr lang="uk-UA" sz="2800" b="1" noProof="0" dirty="0" smtClean="0"/>
            <a:t>Порушення, що караються видаленням з майданчика</a:t>
          </a:r>
          <a:endParaRPr lang="uk-UA" sz="2800" noProof="0" dirty="0"/>
        </a:p>
      </dgm:t>
    </dgm:pt>
    <dgm:pt modelId="{631FB1C3-93FF-4EEF-B0AE-8A5BAC679692}" type="parTrans" cxnId="{A682EE07-FDA5-4DF4-B96C-036039619112}">
      <dgm:prSet/>
      <dgm:spPr/>
      <dgm:t>
        <a:bodyPr/>
        <a:lstStyle/>
        <a:p>
          <a:endParaRPr lang="uk-UA"/>
        </a:p>
      </dgm:t>
    </dgm:pt>
    <dgm:pt modelId="{4B5084C6-B4B3-4D4E-A9A3-7E0ABCB840C9}" type="sibTrans" cxnId="{A682EE07-FDA5-4DF4-B96C-036039619112}">
      <dgm:prSet/>
      <dgm:spPr/>
      <dgm:t>
        <a:bodyPr/>
        <a:lstStyle/>
        <a:p>
          <a:endParaRPr lang="uk-UA"/>
        </a:p>
      </dgm:t>
    </dgm:pt>
    <dgm:pt modelId="{A960646C-8B8D-44EC-9179-167C254B6889}">
      <dgm:prSet custT="1"/>
      <dgm:spPr/>
      <dgm:t>
        <a:bodyPr/>
        <a:lstStyle/>
        <a:p>
          <a:pPr rtl="0"/>
          <a:r>
            <a:rPr lang="uk-UA" sz="1400" b="1" noProof="0" smtClean="0"/>
            <a:t>Гравець повинен бути вилучений з майданчика показом червоної картки, якщо він здійснить наступні порушення:</a:t>
          </a:r>
          <a:endParaRPr lang="uk-UA" sz="1400" noProof="0"/>
        </a:p>
      </dgm:t>
    </dgm:pt>
    <dgm:pt modelId="{64098941-9AC9-49BE-83B7-9595D8976BC9}" type="parTrans" cxnId="{C3147D62-F851-480F-8C83-1E801D28B53B}">
      <dgm:prSet/>
      <dgm:spPr/>
      <dgm:t>
        <a:bodyPr/>
        <a:lstStyle/>
        <a:p>
          <a:endParaRPr lang="uk-UA"/>
        </a:p>
      </dgm:t>
    </dgm:pt>
    <dgm:pt modelId="{92C6F2E8-CC71-4F8C-8922-27305E491857}" type="sibTrans" cxnId="{C3147D62-F851-480F-8C83-1E801D28B53B}">
      <dgm:prSet/>
      <dgm:spPr/>
      <dgm:t>
        <a:bodyPr/>
        <a:lstStyle/>
        <a:p>
          <a:endParaRPr lang="uk-UA"/>
        </a:p>
      </dgm:t>
    </dgm:pt>
    <dgm:pt modelId="{A4B3DAC1-8C22-40F9-BE6E-3033748A1320}">
      <dgm:prSet custT="1"/>
      <dgm:spPr/>
      <dgm:t>
        <a:bodyPr/>
        <a:lstStyle/>
        <a:p>
          <a:pPr rtl="0"/>
          <a:r>
            <a:rPr lang="uk-UA" sz="1200" b="0" noProof="0" smtClean="0"/>
            <a:t>винен у серйозному порушенні правил</a:t>
          </a:r>
          <a:endParaRPr lang="uk-UA" sz="1200" b="0" noProof="0"/>
        </a:p>
      </dgm:t>
    </dgm:pt>
    <dgm:pt modelId="{FDE57C3C-7D72-41B7-BEF6-DE3A40402952}" type="parTrans" cxnId="{F6CA1D56-E18B-42C2-9F07-F93031C94A34}">
      <dgm:prSet/>
      <dgm:spPr/>
      <dgm:t>
        <a:bodyPr/>
        <a:lstStyle/>
        <a:p>
          <a:endParaRPr lang="uk-UA"/>
        </a:p>
      </dgm:t>
    </dgm:pt>
    <dgm:pt modelId="{39223E97-E228-48A9-8133-9720C9746A0A}" type="sibTrans" cxnId="{F6CA1D56-E18B-42C2-9F07-F93031C94A34}">
      <dgm:prSet/>
      <dgm:spPr/>
      <dgm:t>
        <a:bodyPr/>
        <a:lstStyle/>
        <a:p>
          <a:endParaRPr lang="uk-UA"/>
        </a:p>
      </dgm:t>
    </dgm:pt>
    <dgm:pt modelId="{620ECAA8-6FA8-4FAD-A695-F6777CB70119}">
      <dgm:prSet custT="1"/>
      <dgm:spPr/>
      <dgm:t>
        <a:bodyPr/>
        <a:lstStyle/>
        <a:p>
          <a:pPr rtl="0"/>
          <a:r>
            <a:rPr lang="uk-UA" sz="1200" b="0" noProof="0" smtClean="0"/>
            <a:t>винен в агресивній поведінці</a:t>
          </a:r>
          <a:endParaRPr lang="uk-UA" sz="1200" b="0" noProof="0"/>
        </a:p>
      </dgm:t>
    </dgm:pt>
    <dgm:pt modelId="{6DB8A430-9E13-4B0B-A642-0F4A519690A9}" type="parTrans" cxnId="{62CABD8D-E104-426A-954F-EA2C14E3B4FA}">
      <dgm:prSet/>
      <dgm:spPr/>
      <dgm:t>
        <a:bodyPr/>
        <a:lstStyle/>
        <a:p>
          <a:endParaRPr lang="uk-UA"/>
        </a:p>
      </dgm:t>
    </dgm:pt>
    <dgm:pt modelId="{5999AC38-5C7B-4C29-9A81-72651D65A83D}" type="sibTrans" cxnId="{62CABD8D-E104-426A-954F-EA2C14E3B4FA}">
      <dgm:prSet/>
      <dgm:spPr/>
      <dgm:t>
        <a:bodyPr/>
        <a:lstStyle/>
        <a:p>
          <a:endParaRPr lang="uk-UA"/>
        </a:p>
      </dgm:t>
    </dgm:pt>
    <dgm:pt modelId="{5C48B45F-0CF0-4CE4-BAEC-CDC6F133553C}">
      <dgm:prSet custT="1"/>
      <dgm:spPr/>
      <dgm:t>
        <a:bodyPr/>
        <a:lstStyle/>
        <a:p>
          <a:pPr rtl="0"/>
          <a:r>
            <a:rPr lang="uk-UA" sz="1200" b="0" noProof="0" smtClean="0"/>
            <a:t>плюне в суперника або будь-яке інше обличчя</a:t>
          </a:r>
          <a:endParaRPr lang="uk-UA" sz="1200" b="0" noProof="0"/>
        </a:p>
      </dgm:t>
    </dgm:pt>
    <dgm:pt modelId="{56B653E8-ECBF-4F2E-BA7A-0A9768EF4EBD}" type="parTrans" cxnId="{016873E8-0602-48F8-8F27-722549DC8496}">
      <dgm:prSet/>
      <dgm:spPr/>
      <dgm:t>
        <a:bodyPr/>
        <a:lstStyle/>
        <a:p>
          <a:endParaRPr lang="uk-UA"/>
        </a:p>
      </dgm:t>
    </dgm:pt>
    <dgm:pt modelId="{D2AB685E-E416-43B0-B9BB-345B50F52FFD}" type="sibTrans" cxnId="{016873E8-0602-48F8-8F27-722549DC8496}">
      <dgm:prSet/>
      <dgm:spPr/>
      <dgm:t>
        <a:bodyPr/>
        <a:lstStyle/>
        <a:p>
          <a:endParaRPr lang="uk-UA"/>
        </a:p>
      </dgm:t>
    </dgm:pt>
    <dgm:pt modelId="{52E25C0B-671E-447A-9296-13A0A3191A5D}">
      <dgm:prSet custT="1"/>
      <dgm:spPr/>
      <dgm:t>
        <a:bodyPr/>
        <a:lstStyle/>
        <a:p>
          <a:pPr rtl="0"/>
          <a:r>
            <a:rPr lang="uk-UA" sz="1200" b="0" noProof="0" smtClean="0"/>
            <a:t>позбавить команду суперника явної можливості забити гол, зігравши в м'яч рукою (це не відноситься до воротаря, що знаходиться в своїй штрафній площі)</a:t>
          </a:r>
          <a:endParaRPr lang="uk-UA" sz="1200" b="0" noProof="0"/>
        </a:p>
      </dgm:t>
    </dgm:pt>
    <dgm:pt modelId="{DCC96039-AE26-46C6-AC1A-1BDFF1B3C30A}" type="parTrans" cxnId="{5A3E7129-8E8C-4A8D-A451-5926DED62231}">
      <dgm:prSet/>
      <dgm:spPr/>
      <dgm:t>
        <a:bodyPr/>
        <a:lstStyle/>
        <a:p>
          <a:endParaRPr lang="uk-UA"/>
        </a:p>
      </dgm:t>
    </dgm:pt>
    <dgm:pt modelId="{08BD6799-1153-4FA8-A4C7-E3032CD3A5B7}" type="sibTrans" cxnId="{5A3E7129-8E8C-4A8D-A451-5926DED62231}">
      <dgm:prSet/>
      <dgm:spPr/>
      <dgm:t>
        <a:bodyPr/>
        <a:lstStyle/>
        <a:p>
          <a:endParaRPr lang="uk-UA"/>
        </a:p>
      </dgm:t>
    </dgm:pt>
    <dgm:pt modelId="{BE4BCAE7-8C05-4635-948C-CD199CE22709}">
      <dgm:prSet custT="1"/>
      <dgm:spPr/>
      <dgm:t>
        <a:bodyPr/>
        <a:lstStyle/>
        <a:p>
          <a:pPr rtl="0"/>
          <a:r>
            <a:rPr lang="uk-UA" sz="1200" b="0" noProof="0" smtClean="0"/>
            <a:t>позбавить суперника, що має явну можливість забити гол і рухомого до воріт, цієї можливості, зробивши порушення, каране штрафним ударом або пенальті</a:t>
          </a:r>
          <a:endParaRPr lang="uk-UA" sz="1200" b="0" noProof="0"/>
        </a:p>
      </dgm:t>
    </dgm:pt>
    <dgm:pt modelId="{7D312D73-83C3-4B46-8149-1D9CA12A961A}" type="parTrans" cxnId="{E2FDC50D-1401-421C-8C46-BAC9AD96F954}">
      <dgm:prSet/>
      <dgm:spPr/>
      <dgm:t>
        <a:bodyPr/>
        <a:lstStyle/>
        <a:p>
          <a:endParaRPr lang="uk-UA"/>
        </a:p>
      </dgm:t>
    </dgm:pt>
    <dgm:pt modelId="{FD74B32D-E630-4493-BDD6-B1B5B3A290C8}" type="sibTrans" cxnId="{E2FDC50D-1401-421C-8C46-BAC9AD96F954}">
      <dgm:prSet/>
      <dgm:spPr/>
      <dgm:t>
        <a:bodyPr/>
        <a:lstStyle/>
        <a:p>
          <a:endParaRPr lang="uk-UA"/>
        </a:p>
      </dgm:t>
    </dgm:pt>
    <dgm:pt modelId="{274F159A-BF50-4601-A2B7-A6172B39AD84}">
      <dgm:prSet custT="1"/>
      <dgm:spPr/>
      <dgm:t>
        <a:bodyPr/>
        <a:lstStyle/>
        <a:p>
          <a:pPr rtl="0"/>
          <a:r>
            <a:rPr lang="uk-UA" sz="1200" b="0" noProof="0" smtClean="0"/>
            <a:t>використовує образливу, образливу або нецензурну мову</a:t>
          </a:r>
          <a:endParaRPr lang="uk-UA" sz="1200" b="0" noProof="0"/>
        </a:p>
      </dgm:t>
    </dgm:pt>
    <dgm:pt modelId="{8A1ACB05-8EC3-4ACA-B369-3B91F774773E}" type="parTrans" cxnId="{4CC3E301-4D2C-4592-83DB-AD89D8AF57A7}">
      <dgm:prSet/>
      <dgm:spPr/>
      <dgm:t>
        <a:bodyPr/>
        <a:lstStyle/>
        <a:p>
          <a:endParaRPr lang="uk-UA"/>
        </a:p>
      </dgm:t>
    </dgm:pt>
    <dgm:pt modelId="{0833507D-E651-4179-9184-C5F4002617AA}" type="sibTrans" cxnId="{4CC3E301-4D2C-4592-83DB-AD89D8AF57A7}">
      <dgm:prSet/>
      <dgm:spPr/>
      <dgm:t>
        <a:bodyPr/>
        <a:lstStyle/>
        <a:p>
          <a:endParaRPr lang="uk-UA"/>
        </a:p>
      </dgm:t>
    </dgm:pt>
    <dgm:pt modelId="{87BA093B-E39D-45D7-A792-1CE455E35F1A}">
      <dgm:prSet custT="1"/>
      <dgm:spPr/>
      <dgm:t>
        <a:bodyPr/>
        <a:lstStyle/>
        <a:p>
          <a:pPr rtl="0"/>
          <a:r>
            <a:rPr lang="uk-UA" sz="1200" b="0" noProof="0" dirty="0" smtClean="0"/>
            <a:t>отримає повторне попередження протягом одного матчу</a:t>
          </a:r>
          <a:endParaRPr lang="uk-UA" sz="1200" b="0" noProof="0" dirty="0"/>
        </a:p>
      </dgm:t>
    </dgm:pt>
    <dgm:pt modelId="{B7226619-05BE-43D2-8D34-BEE820A178D4}" type="parTrans" cxnId="{AC0139E3-6F24-4734-8197-58CEFB80B5FA}">
      <dgm:prSet/>
      <dgm:spPr/>
      <dgm:t>
        <a:bodyPr/>
        <a:lstStyle/>
        <a:p>
          <a:endParaRPr lang="uk-UA"/>
        </a:p>
      </dgm:t>
    </dgm:pt>
    <dgm:pt modelId="{AEF3FD3C-2644-4233-9504-43D51DD2BD67}" type="sibTrans" cxnId="{AC0139E3-6F24-4734-8197-58CEFB80B5FA}">
      <dgm:prSet/>
      <dgm:spPr/>
      <dgm:t>
        <a:bodyPr/>
        <a:lstStyle/>
        <a:p>
          <a:endParaRPr lang="uk-UA"/>
        </a:p>
      </dgm:t>
    </dgm:pt>
    <dgm:pt modelId="{D9DA67B9-62B9-4AC0-ACA4-5AA94ABC716A}" type="pres">
      <dgm:prSet presAssocID="{B857BEC0-1FD3-48B5-A825-65CF3C1539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F0AAB-0EBA-46C9-AC8B-1B2661EA6A4F}" type="pres">
      <dgm:prSet presAssocID="{2A9DB6A5-7431-4C78-A208-AF3B921A0181}" presName="node" presStyleLbl="node1" presStyleIdx="0" presStyleCnt="2" custLinFactNeighborX="-21125" custLinFactNeighborY="-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7A8A9-B1A1-47D8-8A5D-6C0A7168679F}" type="pres">
      <dgm:prSet presAssocID="{4B5084C6-B4B3-4D4E-A9A3-7E0ABCB840C9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9CEA569-1139-4D6E-939D-7AB24AA9729A}" type="pres">
      <dgm:prSet presAssocID="{4B5084C6-B4B3-4D4E-A9A3-7E0ABCB840C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5EDBC9E-EF36-4C11-BDED-FD4394D1158A}" type="pres">
      <dgm:prSet presAssocID="{A960646C-8B8D-44EC-9179-167C254B68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1A5611-36E3-4552-85E6-E5533CA774C2}" type="presOf" srcId="{BE4BCAE7-8C05-4635-948C-CD199CE22709}" destId="{15EDBC9E-EF36-4C11-BDED-FD4394D1158A}" srcOrd="0" destOrd="5" presId="urn:microsoft.com/office/officeart/2005/8/layout/process1"/>
    <dgm:cxn modelId="{369AFB6A-8F2E-400D-974E-3F0F9E9B9CF1}" type="presOf" srcId="{2A9DB6A5-7431-4C78-A208-AF3B921A0181}" destId="{532F0AAB-0EBA-46C9-AC8B-1B2661EA6A4F}" srcOrd="0" destOrd="0" presId="urn:microsoft.com/office/officeart/2005/8/layout/process1"/>
    <dgm:cxn modelId="{F38187C7-4EF4-485E-91C9-BC551FB9611C}" type="presOf" srcId="{4B5084C6-B4B3-4D4E-A9A3-7E0ABCB840C9}" destId="{B9CEA569-1139-4D6E-939D-7AB24AA9729A}" srcOrd="1" destOrd="0" presId="urn:microsoft.com/office/officeart/2005/8/layout/process1"/>
    <dgm:cxn modelId="{A682EE07-FDA5-4DF4-B96C-036039619112}" srcId="{B857BEC0-1FD3-48B5-A825-65CF3C153945}" destId="{2A9DB6A5-7431-4C78-A208-AF3B921A0181}" srcOrd="0" destOrd="0" parTransId="{631FB1C3-93FF-4EEF-B0AE-8A5BAC679692}" sibTransId="{4B5084C6-B4B3-4D4E-A9A3-7E0ABCB840C9}"/>
    <dgm:cxn modelId="{D796B43B-93D4-4A47-A0DB-FD0B3CE4DEB4}" type="presOf" srcId="{A4B3DAC1-8C22-40F9-BE6E-3033748A1320}" destId="{15EDBC9E-EF36-4C11-BDED-FD4394D1158A}" srcOrd="0" destOrd="1" presId="urn:microsoft.com/office/officeart/2005/8/layout/process1"/>
    <dgm:cxn modelId="{43A6F792-40FB-47EE-8D18-0EDBA877731E}" type="presOf" srcId="{52E25C0B-671E-447A-9296-13A0A3191A5D}" destId="{15EDBC9E-EF36-4C11-BDED-FD4394D1158A}" srcOrd="0" destOrd="4" presId="urn:microsoft.com/office/officeart/2005/8/layout/process1"/>
    <dgm:cxn modelId="{4CC3E301-4D2C-4592-83DB-AD89D8AF57A7}" srcId="{A960646C-8B8D-44EC-9179-167C254B6889}" destId="{274F159A-BF50-4601-A2B7-A6172B39AD84}" srcOrd="5" destOrd="0" parTransId="{8A1ACB05-8EC3-4ACA-B369-3B91F774773E}" sibTransId="{0833507D-E651-4179-9184-C5F4002617AA}"/>
    <dgm:cxn modelId="{C9EC144B-99CA-4A15-8AF6-6BD721AC6047}" type="presOf" srcId="{5C48B45F-0CF0-4CE4-BAEC-CDC6F133553C}" destId="{15EDBC9E-EF36-4C11-BDED-FD4394D1158A}" srcOrd="0" destOrd="3" presId="urn:microsoft.com/office/officeart/2005/8/layout/process1"/>
    <dgm:cxn modelId="{C3147D62-F851-480F-8C83-1E801D28B53B}" srcId="{B857BEC0-1FD3-48B5-A825-65CF3C153945}" destId="{A960646C-8B8D-44EC-9179-167C254B6889}" srcOrd="1" destOrd="0" parTransId="{64098941-9AC9-49BE-83B7-9595D8976BC9}" sibTransId="{92C6F2E8-CC71-4F8C-8922-27305E491857}"/>
    <dgm:cxn modelId="{F6CA1D56-E18B-42C2-9F07-F93031C94A34}" srcId="{A960646C-8B8D-44EC-9179-167C254B6889}" destId="{A4B3DAC1-8C22-40F9-BE6E-3033748A1320}" srcOrd="0" destOrd="0" parTransId="{FDE57C3C-7D72-41B7-BEF6-DE3A40402952}" sibTransId="{39223E97-E228-48A9-8133-9720C9746A0A}"/>
    <dgm:cxn modelId="{5A3E7129-8E8C-4A8D-A451-5926DED62231}" srcId="{A960646C-8B8D-44EC-9179-167C254B6889}" destId="{52E25C0B-671E-447A-9296-13A0A3191A5D}" srcOrd="3" destOrd="0" parTransId="{DCC96039-AE26-46C6-AC1A-1BDFF1B3C30A}" sibTransId="{08BD6799-1153-4FA8-A4C7-E3032CD3A5B7}"/>
    <dgm:cxn modelId="{B3B96346-1E41-4C8A-BA53-A2B70E10ABEC}" type="presOf" srcId="{87BA093B-E39D-45D7-A792-1CE455E35F1A}" destId="{15EDBC9E-EF36-4C11-BDED-FD4394D1158A}" srcOrd="0" destOrd="7" presId="urn:microsoft.com/office/officeart/2005/8/layout/process1"/>
    <dgm:cxn modelId="{E2FDC50D-1401-421C-8C46-BAC9AD96F954}" srcId="{A960646C-8B8D-44EC-9179-167C254B6889}" destId="{BE4BCAE7-8C05-4635-948C-CD199CE22709}" srcOrd="4" destOrd="0" parTransId="{7D312D73-83C3-4B46-8149-1D9CA12A961A}" sibTransId="{FD74B32D-E630-4493-BDD6-B1B5B3A290C8}"/>
    <dgm:cxn modelId="{D1D5A5AA-368E-4D8C-A027-E320DB970822}" type="presOf" srcId="{620ECAA8-6FA8-4FAD-A695-F6777CB70119}" destId="{15EDBC9E-EF36-4C11-BDED-FD4394D1158A}" srcOrd="0" destOrd="2" presId="urn:microsoft.com/office/officeart/2005/8/layout/process1"/>
    <dgm:cxn modelId="{AC0139E3-6F24-4734-8197-58CEFB80B5FA}" srcId="{A960646C-8B8D-44EC-9179-167C254B6889}" destId="{87BA093B-E39D-45D7-A792-1CE455E35F1A}" srcOrd="6" destOrd="0" parTransId="{B7226619-05BE-43D2-8D34-BEE820A178D4}" sibTransId="{AEF3FD3C-2644-4233-9504-43D51DD2BD67}"/>
    <dgm:cxn modelId="{1937C010-F67A-463A-885F-EE5815D15362}" type="presOf" srcId="{A960646C-8B8D-44EC-9179-167C254B6889}" destId="{15EDBC9E-EF36-4C11-BDED-FD4394D1158A}" srcOrd="0" destOrd="0" presId="urn:microsoft.com/office/officeart/2005/8/layout/process1"/>
    <dgm:cxn modelId="{6CF3CAAC-E61D-4C32-BC61-675DE2DDA045}" type="presOf" srcId="{B857BEC0-1FD3-48B5-A825-65CF3C153945}" destId="{D9DA67B9-62B9-4AC0-ACA4-5AA94ABC716A}" srcOrd="0" destOrd="0" presId="urn:microsoft.com/office/officeart/2005/8/layout/process1"/>
    <dgm:cxn modelId="{D48EE1E5-7545-42D1-9375-622B0ECB7D93}" type="presOf" srcId="{4B5084C6-B4B3-4D4E-A9A3-7E0ABCB840C9}" destId="{AEC7A8A9-B1A1-47D8-8A5D-6C0A7168679F}" srcOrd="0" destOrd="0" presId="urn:microsoft.com/office/officeart/2005/8/layout/process1"/>
    <dgm:cxn modelId="{C6B1AE21-387E-498C-8828-218278E5A019}" type="presOf" srcId="{274F159A-BF50-4601-A2B7-A6172B39AD84}" destId="{15EDBC9E-EF36-4C11-BDED-FD4394D1158A}" srcOrd="0" destOrd="6" presId="urn:microsoft.com/office/officeart/2005/8/layout/process1"/>
    <dgm:cxn modelId="{62CABD8D-E104-426A-954F-EA2C14E3B4FA}" srcId="{A960646C-8B8D-44EC-9179-167C254B6889}" destId="{620ECAA8-6FA8-4FAD-A695-F6777CB70119}" srcOrd="1" destOrd="0" parTransId="{6DB8A430-9E13-4B0B-A642-0F4A519690A9}" sibTransId="{5999AC38-5C7B-4C29-9A81-72651D65A83D}"/>
    <dgm:cxn modelId="{016873E8-0602-48F8-8F27-722549DC8496}" srcId="{A960646C-8B8D-44EC-9179-167C254B6889}" destId="{5C48B45F-0CF0-4CE4-BAEC-CDC6F133553C}" srcOrd="2" destOrd="0" parTransId="{56B653E8-ECBF-4F2E-BA7A-0A9768EF4EBD}" sibTransId="{D2AB685E-E416-43B0-B9BB-345B50F52FFD}"/>
    <dgm:cxn modelId="{1BFEE5F0-68EE-458B-92E6-E870AC7CBD8D}" type="presParOf" srcId="{D9DA67B9-62B9-4AC0-ACA4-5AA94ABC716A}" destId="{532F0AAB-0EBA-46C9-AC8B-1B2661EA6A4F}" srcOrd="0" destOrd="0" presId="urn:microsoft.com/office/officeart/2005/8/layout/process1"/>
    <dgm:cxn modelId="{E44BE22F-499E-4C77-A24A-C779CEFBD7D4}" type="presParOf" srcId="{D9DA67B9-62B9-4AC0-ACA4-5AA94ABC716A}" destId="{AEC7A8A9-B1A1-47D8-8A5D-6C0A7168679F}" srcOrd="1" destOrd="0" presId="urn:microsoft.com/office/officeart/2005/8/layout/process1"/>
    <dgm:cxn modelId="{97BE8845-BAC5-4546-A29E-BC877836FE48}" type="presParOf" srcId="{AEC7A8A9-B1A1-47D8-8A5D-6C0A7168679F}" destId="{B9CEA569-1139-4D6E-939D-7AB24AA9729A}" srcOrd="0" destOrd="0" presId="urn:microsoft.com/office/officeart/2005/8/layout/process1"/>
    <dgm:cxn modelId="{EEF3CD57-6D33-4ED2-8672-308576E50956}" type="presParOf" srcId="{D9DA67B9-62B9-4AC0-ACA4-5AA94ABC716A}" destId="{15EDBC9E-EF36-4C11-BDED-FD4394D1158A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B1181-F952-413E-A054-7A54011840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953976A2-DB4C-4B7E-A98D-EB96DDBC989E}">
      <dgm:prSet/>
      <dgm:spPr/>
      <dgm:t>
        <a:bodyPr/>
        <a:lstStyle/>
        <a:p>
          <a:pPr rtl="0"/>
          <a:r>
            <a:rPr lang="ru-RU" dirty="0" smtClean="0"/>
            <a:t>Сферична форма</a:t>
          </a:r>
          <a:endParaRPr lang="uk-UA" dirty="0"/>
        </a:p>
      </dgm:t>
    </dgm:pt>
    <dgm:pt modelId="{D16E6BEB-56C8-487C-B789-850592CBE172}" type="parTrans" cxnId="{65237696-15DD-4C44-BC68-4EBC4476E415}">
      <dgm:prSet/>
      <dgm:spPr/>
      <dgm:t>
        <a:bodyPr/>
        <a:lstStyle/>
        <a:p>
          <a:endParaRPr lang="uk-UA"/>
        </a:p>
      </dgm:t>
    </dgm:pt>
    <dgm:pt modelId="{B9CC0EFC-6819-492A-B760-0BCEDBBFB67B}" type="sibTrans" cxnId="{65237696-15DD-4C44-BC68-4EBC4476E415}">
      <dgm:prSet/>
      <dgm:spPr/>
      <dgm:t>
        <a:bodyPr/>
        <a:lstStyle/>
        <a:p>
          <a:endParaRPr lang="uk-UA"/>
        </a:p>
      </dgm:t>
    </dgm:pt>
    <dgm:pt modelId="{C42C2A55-85E8-49BF-990C-BC4A69243E7A}">
      <dgm:prSet/>
      <dgm:spPr/>
      <dgm:t>
        <a:bodyPr/>
        <a:lstStyle/>
        <a:p>
          <a:pPr rtl="0"/>
          <a:r>
            <a:rPr lang="ru-RU" smtClean="0"/>
            <a:t>Виготовлений з шкіри, або іншого пригодного матеріалу </a:t>
          </a:r>
          <a:endParaRPr lang="uk-UA"/>
        </a:p>
      </dgm:t>
    </dgm:pt>
    <dgm:pt modelId="{784DA926-BB79-40FA-8D30-F53C26A06F92}" type="parTrans" cxnId="{55EA8558-7A97-4D03-A939-01CA47B1A4DD}">
      <dgm:prSet/>
      <dgm:spPr/>
      <dgm:t>
        <a:bodyPr/>
        <a:lstStyle/>
        <a:p>
          <a:endParaRPr lang="uk-UA"/>
        </a:p>
      </dgm:t>
    </dgm:pt>
    <dgm:pt modelId="{3716D864-7F94-4FEA-83FE-FD05AC233D5D}" type="sibTrans" cxnId="{55EA8558-7A97-4D03-A939-01CA47B1A4DD}">
      <dgm:prSet/>
      <dgm:spPr/>
      <dgm:t>
        <a:bodyPr/>
        <a:lstStyle/>
        <a:p>
          <a:endParaRPr lang="uk-UA"/>
        </a:p>
      </dgm:t>
    </dgm:pt>
    <dgm:pt modelId="{026240E4-A04F-4A33-A838-EBA437FA344D}">
      <dgm:prSet/>
      <dgm:spPr/>
      <dgm:t>
        <a:bodyPr/>
        <a:lstStyle/>
        <a:p>
          <a:pPr rtl="0"/>
          <a:r>
            <a:rPr lang="ru-RU" smtClean="0"/>
            <a:t>Довжина окружності: не менше 62 см і не більше 64 см</a:t>
          </a:r>
          <a:endParaRPr lang="uk-UA"/>
        </a:p>
      </dgm:t>
    </dgm:pt>
    <dgm:pt modelId="{7D73A19B-7F3C-4559-A2E4-6E9CF9FD6383}" type="parTrans" cxnId="{E0DD18A3-67D9-4D7D-9862-54D1A8E6F8B4}">
      <dgm:prSet/>
      <dgm:spPr/>
      <dgm:t>
        <a:bodyPr/>
        <a:lstStyle/>
        <a:p>
          <a:endParaRPr lang="uk-UA"/>
        </a:p>
      </dgm:t>
    </dgm:pt>
    <dgm:pt modelId="{B94573BC-51D6-45CD-9D93-5C185745C686}" type="sibTrans" cxnId="{E0DD18A3-67D9-4D7D-9862-54D1A8E6F8B4}">
      <dgm:prSet/>
      <dgm:spPr/>
      <dgm:t>
        <a:bodyPr/>
        <a:lstStyle/>
        <a:p>
          <a:endParaRPr lang="uk-UA"/>
        </a:p>
      </dgm:t>
    </dgm:pt>
    <dgm:pt modelId="{6B3123F4-CFEB-4E96-A445-B615942B1729}">
      <dgm:prSet/>
      <dgm:spPr/>
      <dgm:t>
        <a:bodyPr/>
        <a:lstStyle/>
        <a:p>
          <a:pPr rtl="0"/>
          <a:r>
            <a:rPr lang="ru-RU" smtClean="0"/>
            <a:t>Вага: не менше 400 і не більше 440 граммів на  початок матчу</a:t>
          </a:r>
          <a:endParaRPr lang="uk-UA"/>
        </a:p>
      </dgm:t>
    </dgm:pt>
    <dgm:pt modelId="{6DA488B5-D1F2-406C-8E21-A114FF046532}" type="parTrans" cxnId="{D1274382-8427-426B-BB05-82B017011EAF}">
      <dgm:prSet/>
      <dgm:spPr/>
      <dgm:t>
        <a:bodyPr/>
        <a:lstStyle/>
        <a:p>
          <a:endParaRPr lang="uk-UA"/>
        </a:p>
      </dgm:t>
    </dgm:pt>
    <dgm:pt modelId="{6702DEDD-7915-48C4-8596-B7B3D6A4A9BB}" type="sibTrans" cxnId="{D1274382-8427-426B-BB05-82B017011EAF}">
      <dgm:prSet/>
      <dgm:spPr/>
      <dgm:t>
        <a:bodyPr/>
        <a:lstStyle/>
        <a:p>
          <a:endParaRPr lang="uk-UA"/>
        </a:p>
      </dgm:t>
    </dgm:pt>
    <dgm:pt modelId="{06A33ABE-0D66-4D07-9A6E-5530B8D1F202}">
      <dgm:prSet/>
      <dgm:spPr/>
      <dgm:t>
        <a:bodyPr/>
        <a:lstStyle/>
        <a:p>
          <a:pPr rtl="0"/>
          <a:r>
            <a:rPr lang="ru-RU" smtClean="0"/>
            <a:t>Тиск 0,4-0,6 атмосфери (400 - 600 г/см</a:t>
          </a:r>
          <a:r>
            <a:rPr lang="ru-RU" baseline="30000" smtClean="0"/>
            <a:t>2</a:t>
          </a:r>
          <a:r>
            <a:rPr lang="ru-RU" smtClean="0"/>
            <a:t>) на рівні моря</a:t>
          </a:r>
          <a:endParaRPr lang="uk-UA"/>
        </a:p>
      </dgm:t>
    </dgm:pt>
    <dgm:pt modelId="{1D7B174E-2B7B-4D10-8996-8E4CC38B2BAD}" type="parTrans" cxnId="{2497765A-7CC5-4116-9B42-D2B0B043AAC8}">
      <dgm:prSet/>
      <dgm:spPr/>
      <dgm:t>
        <a:bodyPr/>
        <a:lstStyle/>
        <a:p>
          <a:endParaRPr lang="uk-UA"/>
        </a:p>
      </dgm:t>
    </dgm:pt>
    <dgm:pt modelId="{4FD16525-0EC4-46CD-91E5-CAFBEEB41B55}" type="sibTrans" cxnId="{2497765A-7CC5-4116-9B42-D2B0B043AAC8}">
      <dgm:prSet/>
      <dgm:spPr/>
      <dgm:t>
        <a:bodyPr/>
        <a:lstStyle/>
        <a:p>
          <a:endParaRPr lang="uk-UA"/>
        </a:p>
      </dgm:t>
    </dgm:pt>
    <dgm:pt modelId="{6E7151C5-7232-431F-B559-4FD856CA864D}" type="pres">
      <dgm:prSet presAssocID="{FF9B1181-F952-413E-A054-7A54011840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FACB93-3D6D-40A6-B78D-873947ED0B1D}" type="pres">
      <dgm:prSet presAssocID="{953976A2-DB4C-4B7E-A98D-EB96DDBC989E}" presName="parentText" presStyleLbl="node1" presStyleIdx="0" presStyleCnt="5" custLinFactNeighborX="1001" custLinFactNeighborY="-83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52E99-A061-4CD0-A993-3DF847D72CCC}" type="pres">
      <dgm:prSet presAssocID="{B9CC0EFC-6819-492A-B760-0BCEDBBFB67B}" presName="spacer" presStyleCnt="0"/>
      <dgm:spPr/>
    </dgm:pt>
    <dgm:pt modelId="{567AAB96-5CE6-4928-982E-7E70CA9AD7BB}" type="pres">
      <dgm:prSet presAssocID="{C42C2A55-85E8-49BF-990C-BC4A69243E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94E71-1A54-47FB-8DAE-3CEB618E61B0}" type="pres">
      <dgm:prSet presAssocID="{3716D864-7F94-4FEA-83FE-FD05AC233D5D}" presName="spacer" presStyleCnt="0"/>
      <dgm:spPr/>
    </dgm:pt>
    <dgm:pt modelId="{462F7E61-94A3-4C01-A183-B819C272E365}" type="pres">
      <dgm:prSet presAssocID="{026240E4-A04F-4A33-A838-EBA437FA344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FC059-6258-4A46-89E7-75182B5B9BCC}" type="pres">
      <dgm:prSet presAssocID="{B94573BC-51D6-45CD-9D93-5C185745C686}" presName="spacer" presStyleCnt="0"/>
      <dgm:spPr/>
    </dgm:pt>
    <dgm:pt modelId="{386C6BD7-178F-4AA7-BB90-DD9F84A70A56}" type="pres">
      <dgm:prSet presAssocID="{6B3123F4-CFEB-4E96-A445-B615942B17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B83CA-7747-43B3-9D95-052D750F2BCA}" type="pres">
      <dgm:prSet presAssocID="{6702DEDD-7915-48C4-8596-B7B3D6A4A9BB}" presName="spacer" presStyleCnt="0"/>
      <dgm:spPr/>
    </dgm:pt>
    <dgm:pt modelId="{BC40993C-5B08-4278-8E82-50B502EAEAFB}" type="pres">
      <dgm:prSet presAssocID="{06A33ABE-0D66-4D07-9A6E-5530B8D1F20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ED6DB-AB5E-4FBE-9488-68BAC8E58628}" type="presOf" srcId="{FF9B1181-F952-413E-A054-7A5401184003}" destId="{6E7151C5-7232-431F-B559-4FD856CA864D}" srcOrd="0" destOrd="0" presId="urn:microsoft.com/office/officeart/2005/8/layout/vList2"/>
    <dgm:cxn modelId="{D1274382-8427-426B-BB05-82B017011EAF}" srcId="{FF9B1181-F952-413E-A054-7A5401184003}" destId="{6B3123F4-CFEB-4E96-A445-B615942B1729}" srcOrd="3" destOrd="0" parTransId="{6DA488B5-D1F2-406C-8E21-A114FF046532}" sibTransId="{6702DEDD-7915-48C4-8596-B7B3D6A4A9BB}"/>
    <dgm:cxn modelId="{65237696-15DD-4C44-BC68-4EBC4476E415}" srcId="{FF9B1181-F952-413E-A054-7A5401184003}" destId="{953976A2-DB4C-4B7E-A98D-EB96DDBC989E}" srcOrd="0" destOrd="0" parTransId="{D16E6BEB-56C8-487C-B789-850592CBE172}" sibTransId="{B9CC0EFC-6819-492A-B760-0BCEDBBFB67B}"/>
    <dgm:cxn modelId="{9C1E2FF1-52CE-47A9-A04D-0D0623FA5995}" type="presOf" srcId="{6B3123F4-CFEB-4E96-A445-B615942B1729}" destId="{386C6BD7-178F-4AA7-BB90-DD9F84A70A56}" srcOrd="0" destOrd="0" presId="urn:microsoft.com/office/officeart/2005/8/layout/vList2"/>
    <dgm:cxn modelId="{55EA8558-7A97-4D03-A939-01CA47B1A4DD}" srcId="{FF9B1181-F952-413E-A054-7A5401184003}" destId="{C42C2A55-85E8-49BF-990C-BC4A69243E7A}" srcOrd="1" destOrd="0" parTransId="{784DA926-BB79-40FA-8D30-F53C26A06F92}" sibTransId="{3716D864-7F94-4FEA-83FE-FD05AC233D5D}"/>
    <dgm:cxn modelId="{E2FCD992-606F-49A8-9A29-58299EED0BE5}" type="presOf" srcId="{C42C2A55-85E8-49BF-990C-BC4A69243E7A}" destId="{567AAB96-5CE6-4928-982E-7E70CA9AD7BB}" srcOrd="0" destOrd="0" presId="urn:microsoft.com/office/officeart/2005/8/layout/vList2"/>
    <dgm:cxn modelId="{E0DD18A3-67D9-4D7D-9862-54D1A8E6F8B4}" srcId="{FF9B1181-F952-413E-A054-7A5401184003}" destId="{026240E4-A04F-4A33-A838-EBA437FA344D}" srcOrd="2" destOrd="0" parTransId="{7D73A19B-7F3C-4559-A2E4-6E9CF9FD6383}" sibTransId="{B94573BC-51D6-45CD-9D93-5C185745C686}"/>
    <dgm:cxn modelId="{2497765A-7CC5-4116-9B42-D2B0B043AAC8}" srcId="{FF9B1181-F952-413E-A054-7A5401184003}" destId="{06A33ABE-0D66-4D07-9A6E-5530B8D1F202}" srcOrd="4" destOrd="0" parTransId="{1D7B174E-2B7B-4D10-8996-8E4CC38B2BAD}" sibTransId="{4FD16525-0EC4-46CD-91E5-CAFBEEB41B55}"/>
    <dgm:cxn modelId="{05CA4194-B6AA-4FAF-8EB1-F72302401E03}" type="presOf" srcId="{026240E4-A04F-4A33-A838-EBA437FA344D}" destId="{462F7E61-94A3-4C01-A183-B819C272E365}" srcOrd="0" destOrd="0" presId="urn:microsoft.com/office/officeart/2005/8/layout/vList2"/>
    <dgm:cxn modelId="{043F0278-992B-4481-9DB7-50DFE27861C7}" type="presOf" srcId="{06A33ABE-0D66-4D07-9A6E-5530B8D1F202}" destId="{BC40993C-5B08-4278-8E82-50B502EAEAFB}" srcOrd="0" destOrd="0" presId="urn:microsoft.com/office/officeart/2005/8/layout/vList2"/>
    <dgm:cxn modelId="{8EF5A136-FEA0-4360-9E9C-5D0F895011E3}" type="presOf" srcId="{953976A2-DB4C-4B7E-A98D-EB96DDBC989E}" destId="{69FACB93-3D6D-40A6-B78D-873947ED0B1D}" srcOrd="0" destOrd="0" presId="urn:microsoft.com/office/officeart/2005/8/layout/vList2"/>
    <dgm:cxn modelId="{B40BB6E9-9A5B-49AE-BB80-EFCFA172DFD5}" type="presParOf" srcId="{6E7151C5-7232-431F-B559-4FD856CA864D}" destId="{69FACB93-3D6D-40A6-B78D-873947ED0B1D}" srcOrd="0" destOrd="0" presId="urn:microsoft.com/office/officeart/2005/8/layout/vList2"/>
    <dgm:cxn modelId="{AB8E919F-3A12-4473-8FC2-28560EACB79F}" type="presParOf" srcId="{6E7151C5-7232-431F-B559-4FD856CA864D}" destId="{DE352E99-A061-4CD0-A993-3DF847D72CCC}" srcOrd="1" destOrd="0" presId="urn:microsoft.com/office/officeart/2005/8/layout/vList2"/>
    <dgm:cxn modelId="{D33A9E40-1161-4787-9E13-F319354FF457}" type="presParOf" srcId="{6E7151C5-7232-431F-B559-4FD856CA864D}" destId="{567AAB96-5CE6-4928-982E-7E70CA9AD7BB}" srcOrd="2" destOrd="0" presId="urn:microsoft.com/office/officeart/2005/8/layout/vList2"/>
    <dgm:cxn modelId="{353035C0-10F0-4F0D-827F-44EB3C01DD8E}" type="presParOf" srcId="{6E7151C5-7232-431F-B559-4FD856CA864D}" destId="{C1C94E71-1A54-47FB-8DAE-3CEB618E61B0}" srcOrd="3" destOrd="0" presId="urn:microsoft.com/office/officeart/2005/8/layout/vList2"/>
    <dgm:cxn modelId="{E679E645-B614-4109-9CAA-F8AFA5D61AD9}" type="presParOf" srcId="{6E7151C5-7232-431F-B559-4FD856CA864D}" destId="{462F7E61-94A3-4C01-A183-B819C272E365}" srcOrd="4" destOrd="0" presId="urn:microsoft.com/office/officeart/2005/8/layout/vList2"/>
    <dgm:cxn modelId="{D1BFFD95-6B1F-43BE-9753-7695404D7248}" type="presParOf" srcId="{6E7151C5-7232-431F-B559-4FD856CA864D}" destId="{2CFFC059-6258-4A46-89E7-75182B5B9BCC}" srcOrd="5" destOrd="0" presId="urn:microsoft.com/office/officeart/2005/8/layout/vList2"/>
    <dgm:cxn modelId="{6658BF7A-4406-4252-8152-6F321083620D}" type="presParOf" srcId="{6E7151C5-7232-431F-B559-4FD856CA864D}" destId="{386C6BD7-178F-4AA7-BB90-DD9F84A70A56}" srcOrd="6" destOrd="0" presId="urn:microsoft.com/office/officeart/2005/8/layout/vList2"/>
    <dgm:cxn modelId="{8FBFC1D1-EF7C-4BFF-B6EB-542ED049C7A2}" type="presParOf" srcId="{6E7151C5-7232-431F-B559-4FD856CA864D}" destId="{423B83CA-7747-43B3-9D95-052D750F2BCA}" srcOrd="7" destOrd="0" presId="urn:microsoft.com/office/officeart/2005/8/layout/vList2"/>
    <dgm:cxn modelId="{CEF6AD1B-E02D-4E54-A92E-801CF9AD6F0B}" type="presParOf" srcId="{6E7151C5-7232-431F-B559-4FD856CA864D}" destId="{BC40993C-5B08-4278-8E82-50B502EAEAFB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6E92F-CAE4-43B7-A8AF-A5BBF489C13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498FB15-86DC-4354-B979-AC4F9471EAD9}">
      <dgm:prSet/>
      <dgm:spPr/>
      <dgm:t>
        <a:bodyPr/>
        <a:lstStyle/>
        <a:p>
          <a:pPr rtl="0"/>
          <a:r>
            <a:rPr lang="uk-UA" noProof="0" dirty="0" smtClean="0"/>
            <a:t>Заміни можуть бути використані в будь-яких матчах , що проводяться за Правилами офіційних змагань на рівні ФІФА, конфедерацій або національних асоціацій. Максимальне число запасних - сім. Кількість замін в ході матчу не обмежена. Гравець , якого замінили, може повернутися на майданчик , замінивши іншого гравця </a:t>
          </a:r>
          <a:r>
            <a:rPr lang="ru-RU" dirty="0" smtClean="0"/>
            <a:t>.</a:t>
          </a:r>
          <a:br>
            <a:rPr lang="ru-RU" dirty="0" smtClean="0"/>
          </a:br>
          <a:endParaRPr lang="uk-UA" dirty="0"/>
        </a:p>
      </dgm:t>
    </dgm:pt>
    <dgm:pt modelId="{F5C2F92E-6912-4F44-96C0-851208470978}" type="parTrans" cxnId="{5D58E5A3-84FE-4628-8ECB-C23A48800B08}">
      <dgm:prSet/>
      <dgm:spPr/>
      <dgm:t>
        <a:bodyPr/>
        <a:lstStyle/>
        <a:p>
          <a:endParaRPr lang="uk-UA"/>
        </a:p>
      </dgm:t>
    </dgm:pt>
    <dgm:pt modelId="{9A8DC7A2-A804-4829-87F4-73662C368D92}" type="sibTrans" cxnId="{5D58E5A3-84FE-4628-8ECB-C23A48800B08}">
      <dgm:prSet/>
      <dgm:spPr/>
      <dgm:t>
        <a:bodyPr/>
        <a:lstStyle/>
        <a:p>
          <a:endParaRPr lang="uk-UA"/>
        </a:p>
      </dgm:t>
    </dgm:pt>
    <dgm:pt modelId="{E69A56DF-D611-4A9E-B556-5F705B3D1821}">
      <dgm:prSet custT="1"/>
      <dgm:spPr/>
      <dgm:t>
        <a:bodyPr/>
        <a:lstStyle/>
        <a:p>
          <a:pPr rtl="0"/>
          <a:r>
            <a:rPr lang="uk-UA" sz="1800" noProof="0" dirty="0" smtClean="0"/>
            <a:t>В грі приймають участь 2 </a:t>
          </a:r>
          <a:r>
            <a:rPr lang="uk-UA" sz="1800" noProof="0" dirty="0" err="1" smtClean="0"/>
            <a:t>комнади</a:t>
          </a:r>
          <a:r>
            <a:rPr lang="uk-UA" sz="1800" noProof="0" dirty="0" smtClean="0"/>
            <a:t> , кожна команда має по 5 гравців, включаючи голкіпера.</a:t>
          </a:r>
          <a:endParaRPr lang="uk-UA" sz="1800" noProof="0" dirty="0"/>
        </a:p>
      </dgm:t>
    </dgm:pt>
    <dgm:pt modelId="{35717932-292B-4A5A-9A29-8593E09F78F2}" type="sibTrans" cxnId="{CF2ACA57-0736-4042-B137-68D36285CBA1}">
      <dgm:prSet/>
      <dgm:spPr/>
      <dgm:t>
        <a:bodyPr/>
        <a:lstStyle/>
        <a:p>
          <a:endParaRPr lang="uk-UA"/>
        </a:p>
      </dgm:t>
    </dgm:pt>
    <dgm:pt modelId="{0C7A47B1-084D-41A8-AE89-0097603FB4AA}" type="parTrans" cxnId="{CF2ACA57-0736-4042-B137-68D36285CBA1}">
      <dgm:prSet/>
      <dgm:spPr/>
      <dgm:t>
        <a:bodyPr/>
        <a:lstStyle/>
        <a:p>
          <a:endParaRPr lang="uk-UA"/>
        </a:p>
      </dgm:t>
    </dgm:pt>
    <dgm:pt modelId="{96A78658-A881-4EF9-B1B6-D59E92F994C8}" type="pres">
      <dgm:prSet presAssocID="{47D6E92F-CAE4-43B7-A8AF-A5BBF489C1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E6399-AF40-4808-B02F-03BF366ED156}" type="pres">
      <dgm:prSet presAssocID="{E69A56DF-D611-4A9E-B556-5F705B3D1821}" presName="circle1" presStyleLbl="node1" presStyleIdx="0" presStyleCnt="2"/>
      <dgm:spPr/>
    </dgm:pt>
    <dgm:pt modelId="{341DDF0D-963C-4C0F-BCAA-31A1EF0C0225}" type="pres">
      <dgm:prSet presAssocID="{E69A56DF-D611-4A9E-B556-5F705B3D1821}" presName="space" presStyleCnt="0"/>
      <dgm:spPr/>
    </dgm:pt>
    <dgm:pt modelId="{B9A6B20E-955A-47B4-B970-C79822F3657C}" type="pres">
      <dgm:prSet presAssocID="{E69A56DF-D611-4A9E-B556-5F705B3D1821}" presName="rect1" presStyleLbl="alignAcc1" presStyleIdx="0" presStyleCnt="2" custScaleY="100000" custLinFactNeighborX="-515" custLinFactNeighborY="-2370"/>
      <dgm:spPr/>
      <dgm:t>
        <a:bodyPr/>
        <a:lstStyle/>
        <a:p>
          <a:endParaRPr lang="uk-UA"/>
        </a:p>
      </dgm:t>
    </dgm:pt>
    <dgm:pt modelId="{A962E6AC-D84E-4253-BD05-131B9A91C283}" type="pres">
      <dgm:prSet presAssocID="{1498FB15-86DC-4354-B979-AC4F9471EAD9}" presName="vertSpace2" presStyleLbl="node1" presStyleIdx="0" presStyleCnt="2"/>
      <dgm:spPr/>
    </dgm:pt>
    <dgm:pt modelId="{D32CE8B8-9334-4DFE-B6EF-DE7958D78D10}" type="pres">
      <dgm:prSet presAssocID="{1498FB15-86DC-4354-B979-AC4F9471EAD9}" presName="circle2" presStyleLbl="node1" presStyleIdx="1" presStyleCnt="2"/>
      <dgm:spPr/>
    </dgm:pt>
    <dgm:pt modelId="{35BB08E4-9B4D-4D10-AB62-A3176E4A5F37}" type="pres">
      <dgm:prSet presAssocID="{1498FB15-86DC-4354-B979-AC4F9471EAD9}" presName="rect2" presStyleLbl="alignAcc1" presStyleIdx="1" presStyleCnt="2" custScaleY="127892" custLinFactNeighborX="692" custLinFactNeighborY="-9564"/>
      <dgm:spPr/>
      <dgm:t>
        <a:bodyPr/>
        <a:lstStyle/>
        <a:p>
          <a:endParaRPr lang="ru-RU"/>
        </a:p>
      </dgm:t>
    </dgm:pt>
    <dgm:pt modelId="{95417CDB-AD81-403E-8FE2-9FD894B33F29}" type="pres">
      <dgm:prSet presAssocID="{E69A56DF-D611-4A9E-B556-5F705B3D182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701BBA-A402-4C76-B75C-7D88E698E3EF}" type="pres">
      <dgm:prSet presAssocID="{1498FB15-86DC-4354-B979-AC4F9471EAD9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F0D98-EE52-4E3F-BA88-74C1219CE3F6}" type="presOf" srcId="{E69A56DF-D611-4A9E-B556-5F705B3D1821}" destId="{B9A6B20E-955A-47B4-B970-C79822F3657C}" srcOrd="0" destOrd="0" presId="urn:microsoft.com/office/officeart/2005/8/layout/target3"/>
    <dgm:cxn modelId="{BEEC1754-05AF-424D-854F-BB35868DBDFD}" type="presOf" srcId="{1498FB15-86DC-4354-B979-AC4F9471EAD9}" destId="{35BB08E4-9B4D-4D10-AB62-A3176E4A5F37}" srcOrd="0" destOrd="0" presId="urn:microsoft.com/office/officeart/2005/8/layout/target3"/>
    <dgm:cxn modelId="{F57FD2DC-9ABC-4B72-84D6-651EB09ED2BC}" type="presOf" srcId="{47D6E92F-CAE4-43B7-A8AF-A5BBF489C135}" destId="{96A78658-A881-4EF9-B1B6-D59E92F994C8}" srcOrd="0" destOrd="0" presId="urn:microsoft.com/office/officeart/2005/8/layout/target3"/>
    <dgm:cxn modelId="{88A45BC7-5EBC-4E68-88B1-222FFE3CFA93}" type="presOf" srcId="{1498FB15-86DC-4354-B979-AC4F9471EAD9}" destId="{13701BBA-A402-4C76-B75C-7D88E698E3EF}" srcOrd="1" destOrd="0" presId="urn:microsoft.com/office/officeart/2005/8/layout/target3"/>
    <dgm:cxn modelId="{1F16969D-27EB-4FBB-8C31-BF92925AEB5F}" type="presOf" srcId="{E69A56DF-D611-4A9E-B556-5F705B3D1821}" destId="{95417CDB-AD81-403E-8FE2-9FD894B33F29}" srcOrd="1" destOrd="0" presId="urn:microsoft.com/office/officeart/2005/8/layout/target3"/>
    <dgm:cxn modelId="{CF2ACA57-0736-4042-B137-68D36285CBA1}" srcId="{47D6E92F-CAE4-43B7-A8AF-A5BBF489C135}" destId="{E69A56DF-D611-4A9E-B556-5F705B3D1821}" srcOrd="0" destOrd="0" parTransId="{0C7A47B1-084D-41A8-AE89-0097603FB4AA}" sibTransId="{35717932-292B-4A5A-9A29-8593E09F78F2}"/>
    <dgm:cxn modelId="{5D58E5A3-84FE-4628-8ECB-C23A48800B08}" srcId="{47D6E92F-CAE4-43B7-A8AF-A5BBF489C135}" destId="{1498FB15-86DC-4354-B979-AC4F9471EAD9}" srcOrd="1" destOrd="0" parTransId="{F5C2F92E-6912-4F44-96C0-851208470978}" sibTransId="{9A8DC7A2-A804-4829-87F4-73662C368D92}"/>
    <dgm:cxn modelId="{9206ABB5-4738-48C7-8287-44378275EDA6}" type="presParOf" srcId="{96A78658-A881-4EF9-B1B6-D59E92F994C8}" destId="{9C2E6399-AF40-4808-B02F-03BF366ED156}" srcOrd="0" destOrd="0" presId="urn:microsoft.com/office/officeart/2005/8/layout/target3"/>
    <dgm:cxn modelId="{4A1E8FFD-A032-4AEE-8613-A8A30339EF35}" type="presParOf" srcId="{96A78658-A881-4EF9-B1B6-D59E92F994C8}" destId="{341DDF0D-963C-4C0F-BCAA-31A1EF0C0225}" srcOrd="1" destOrd="0" presId="urn:microsoft.com/office/officeart/2005/8/layout/target3"/>
    <dgm:cxn modelId="{669CA4C9-6441-46F0-9B2F-FD6EB3963072}" type="presParOf" srcId="{96A78658-A881-4EF9-B1B6-D59E92F994C8}" destId="{B9A6B20E-955A-47B4-B970-C79822F3657C}" srcOrd="2" destOrd="0" presId="urn:microsoft.com/office/officeart/2005/8/layout/target3"/>
    <dgm:cxn modelId="{0F5DD356-093A-4FA6-BDBF-F91ECC9F17FB}" type="presParOf" srcId="{96A78658-A881-4EF9-B1B6-D59E92F994C8}" destId="{A962E6AC-D84E-4253-BD05-131B9A91C283}" srcOrd="3" destOrd="0" presId="urn:microsoft.com/office/officeart/2005/8/layout/target3"/>
    <dgm:cxn modelId="{43B4DF30-0472-47BE-8ACD-653FD2AD1B39}" type="presParOf" srcId="{96A78658-A881-4EF9-B1B6-D59E92F994C8}" destId="{D32CE8B8-9334-4DFE-B6EF-DE7958D78D10}" srcOrd="4" destOrd="0" presId="urn:microsoft.com/office/officeart/2005/8/layout/target3"/>
    <dgm:cxn modelId="{21616B57-606F-408E-8266-A2DE8013C069}" type="presParOf" srcId="{96A78658-A881-4EF9-B1B6-D59E92F994C8}" destId="{35BB08E4-9B4D-4D10-AB62-A3176E4A5F37}" srcOrd="5" destOrd="0" presId="urn:microsoft.com/office/officeart/2005/8/layout/target3"/>
    <dgm:cxn modelId="{50313307-096F-46B8-A696-C27039F1F862}" type="presParOf" srcId="{96A78658-A881-4EF9-B1B6-D59E92F994C8}" destId="{95417CDB-AD81-403E-8FE2-9FD894B33F29}" srcOrd="6" destOrd="0" presId="urn:microsoft.com/office/officeart/2005/8/layout/target3"/>
    <dgm:cxn modelId="{B060B1D6-26FB-4B1F-87D2-119887772A09}" type="presParOf" srcId="{96A78658-A881-4EF9-B1B6-D59E92F994C8}" destId="{13701BBA-A402-4C76-B75C-7D88E698E3EF}" srcOrd="7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AB2F75-D05C-4E43-AFD7-F9855C8C53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3F11479-0EC0-49D6-9AF5-98D0D025482C}">
      <dgm:prSet/>
      <dgm:spPr/>
      <dgm:t>
        <a:bodyPr/>
        <a:lstStyle/>
        <a:p>
          <a:pPr rtl="0"/>
          <a:r>
            <a:rPr lang="uk-UA" noProof="0" dirty="0" smtClean="0"/>
            <a:t>Кожен матч проводиться суддею, який наділений всіма повноваженнями по суворому дотриманню Правил гри, пов'язаних з матчем, дія яких починається з моменту прибуття його до місця, де розташовується майданчик, і закінчується, коли суддя покине це місце.</a:t>
          </a:r>
          <a:endParaRPr lang="uk-UA" noProof="0" dirty="0"/>
        </a:p>
      </dgm:t>
    </dgm:pt>
    <dgm:pt modelId="{36C20E93-84A0-4164-BA5E-0288082F3A96}" type="parTrans" cxnId="{0B87808F-AA1C-4647-B8E1-2FFA8A272B34}">
      <dgm:prSet/>
      <dgm:spPr/>
      <dgm:t>
        <a:bodyPr/>
        <a:lstStyle/>
        <a:p>
          <a:endParaRPr lang="uk-UA"/>
        </a:p>
      </dgm:t>
    </dgm:pt>
    <dgm:pt modelId="{F6F6AC1A-EC53-461C-9C7A-F7D688AA9347}" type="sibTrans" cxnId="{0B87808F-AA1C-4647-B8E1-2FFA8A272B34}">
      <dgm:prSet/>
      <dgm:spPr/>
      <dgm:t>
        <a:bodyPr/>
        <a:lstStyle/>
        <a:p>
          <a:endParaRPr lang="uk-UA"/>
        </a:p>
      </dgm:t>
    </dgm:pt>
    <dgm:pt modelId="{91590606-8D6A-4AE1-A675-6750E79A6DCF}" type="pres">
      <dgm:prSet presAssocID="{D7AB2F75-D05C-4E43-AFD7-F9855C8C53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47109A-0B5C-4BC8-B7D8-2C4F4352A60F}" type="pres">
      <dgm:prSet presAssocID="{53F11479-0EC0-49D6-9AF5-98D0D025482C}" presName="parentText" presStyleLbl="node1" presStyleIdx="0" presStyleCnt="1" custScaleX="99762" custScaleY="37461" custLinFactNeighborX="3605" custLinFactNeighborY="14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3210A-7001-4275-B6B9-FEE4CE8DF26E}" type="presOf" srcId="{53F11479-0EC0-49D6-9AF5-98D0D025482C}" destId="{DF47109A-0B5C-4BC8-B7D8-2C4F4352A60F}" srcOrd="0" destOrd="0" presId="urn:microsoft.com/office/officeart/2005/8/layout/vList2"/>
    <dgm:cxn modelId="{0B87808F-AA1C-4647-B8E1-2FFA8A272B34}" srcId="{D7AB2F75-D05C-4E43-AFD7-F9855C8C5377}" destId="{53F11479-0EC0-49D6-9AF5-98D0D025482C}" srcOrd="0" destOrd="0" parTransId="{36C20E93-84A0-4164-BA5E-0288082F3A96}" sibTransId="{F6F6AC1A-EC53-461C-9C7A-F7D688AA9347}"/>
    <dgm:cxn modelId="{DED051B2-3C5E-46DF-B91E-4D76ED46352E}" type="presOf" srcId="{D7AB2F75-D05C-4E43-AFD7-F9855C8C5377}" destId="{91590606-8D6A-4AE1-A675-6750E79A6DCF}" srcOrd="0" destOrd="0" presId="urn:microsoft.com/office/officeart/2005/8/layout/vList2"/>
    <dgm:cxn modelId="{EB46EC93-2D51-4480-AAA6-F8852A04CEE2}" type="presParOf" srcId="{91590606-8D6A-4AE1-A675-6750E79A6DCF}" destId="{DF47109A-0B5C-4BC8-B7D8-2C4F4352A60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4BA94A-47BB-4B1F-9404-2F17B76EE9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A1CEA5B-7361-4132-B675-178578E08FBD}">
      <dgm:prSet/>
      <dgm:spPr/>
      <dgm:t>
        <a:bodyPr/>
        <a:lstStyle/>
        <a:p>
          <a:pPr rtl="0"/>
          <a:r>
            <a:rPr lang="ru-RU" b="1" dirty="0" err="1" smtClean="0"/>
            <a:t>Обов'язки</a:t>
          </a:r>
          <a:r>
            <a:rPr lang="ru-RU" dirty="0" smtClean="0"/>
            <a:t>:</a:t>
          </a:r>
          <a:endParaRPr lang="uk-UA" dirty="0"/>
        </a:p>
      </dgm:t>
    </dgm:pt>
    <dgm:pt modelId="{0117DD0E-5FC8-46A9-ADE3-06FDBC947CB0}" type="parTrans" cxnId="{91769FE8-8B08-4B00-8276-9CAE884EE01E}">
      <dgm:prSet/>
      <dgm:spPr/>
      <dgm:t>
        <a:bodyPr/>
        <a:lstStyle/>
        <a:p>
          <a:endParaRPr lang="uk-UA"/>
        </a:p>
      </dgm:t>
    </dgm:pt>
    <dgm:pt modelId="{62A519B3-5EB2-44AE-AA85-B6739C055EF7}" type="sibTrans" cxnId="{91769FE8-8B08-4B00-8276-9CAE884EE01E}">
      <dgm:prSet/>
      <dgm:spPr/>
      <dgm:t>
        <a:bodyPr/>
        <a:lstStyle/>
        <a:p>
          <a:endParaRPr lang="uk-UA"/>
        </a:p>
      </dgm:t>
    </dgm:pt>
    <dgm:pt modelId="{6F6031F2-1172-4C77-AED4-A23B8FA1B7F4}">
      <dgm:prSet/>
      <dgm:spPr/>
      <dgm:t>
        <a:bodyPr/>
        <a:lstStyle/>
        <a:p>
          <a:pPr rtl="0"/>
          <a:r>
            <a:rPr lang="uk-UA" noProof="0" smtClean="0"/>
            <a:t>Другий суддя розташовується на половині поля, протилежної тій, де знаходиться суддя. Йому дозволяється використовувати свисток.  Другий суддя допомагає судді контролювати хід гри відповідно  правилам .</a:t>
          </a:r>
          <a:endParaRPr lang="uk-UA" noProof="0"/>
        </a:p>
      </dgm:t>
    </dgm:pt>
    <dgm:pt modelId="{C879D725-D095-4AC2-9F03-85F12F282B9C}" type="parTrans" cxnId="{2111306E-76C8-4EBD-A246-019129EE2E56}">
      <dgm:prSet/>
      <dgm:spPr/>
      <dgm:t>
        <a:bodyPr/>
        <a:lstStyle/>
        <a:p>
          <a:endParaRPr lang="uk-UA"/>
        </a:p>
      </dgm:t>
    </dgm:pt>
    <dgm:pt modelId="{C1842EF0-0D3F-4150-9A4C-591A9AC78ED5}" type="sibTrans" cxnId="{2111306E-76C8-4EBD-A246-019129EE2E56}">
      <dgm:prSet/>
      <dgm:spPr/>
      <dgm:t>
        <a:bodyPr/>
        <a:lstStyle/>
        <a:p>
          <a:endParaRPr lang="uk-UA"/>
        </a:p>
      </dgm:t>
    </dgm:pt>
    <dgm:pt modelId="{15A90FE2-87D3-457B-A6B5-08CB9303C365}">
      <dgm:prSet/>
      <dgm:spPr/>
      <dgm:t>
        <a:bodyPr/>
        <a:lstStyle/>
        <a:p>
          <a:pPr rtl="0"/>
          <a:r>
            <a:rPr lang="uk-UA" noProof="0" dirty="0" smtClean="0"/>
            <a:t>Стежить за тим, щоб заміни виконувалися належним чином</a:t>
          </a:r>
          <a:endParaRPr lang="uk-UA" noProof="0" dirty="0"/>
        </a:p>
      </dgm:t>
    </dgm:pt>
    <dgm:pt modelId="{FA5D0532-65D7-4E57-84B7-42BF4338988A}" type="parTrans" cxnId="{AA67FD89-EFC0-45B6-936D-F72EDB4B4DEB}">
      <dgm:prSet/>
      <dgm:spPr/>
      <dgm:t>
        <a:bodyPr/>
        <a:lstStyle/>
        <a:p>
          <a:endParaRPr lang="uk-UA"/>
        </a:p>
      </dgm:t>
    </dgm:pt>
    <dgm:pt modelId="{AE907C0B-D8A7-4418-B97C-35547C3D16E5}" type="sibTrans" cxnId="{AA67FD89-EFC0-45B6-936D-F72EDB4B4DEB}">
      <dgm:prSet/>
      <dgm:spPr/>
      <dgm:t>
        <a:bodyPr/>
        <a:lstStyle/>
        <a:p>
          <a:endParaRPr lang="uk-UA"/>
        </a:p>
      </dgm:t>
    </dgm:pt>
    <dgm:pt modelId="{F1183A8A-02A0-4B71-8F0F-7A3EAFF9D8D5}">
      <dgm:prSet/>
      <dgm:spPr/>
      <dgm:t>
        <a:bodyPr/>
        <a:lstStyle/>
        <a:p>
          <a:pPr rtl="0"/>
          <a:r>
            <a:rPr lang="uk-UA" noProof="0" smtClean="0"/>
            <a:t> Також другий суддя має право зупинити гру при порушенні Правил</a:t>
          </a:r>
          <a:endParaRPr lang="uk-UA" noProof="0"/>
        </a:p>
      </dgm:t>
    </dgm:pt>
    <dgm:pt modelId="{4BA073B9-73BF-4DD8-A43D-1401564E0DFB}" type="parTrans" cxnId="{65EACFC6-1607-4DC4-BC3C-F6DAFE11448F}">
      <dgm:prSet/>
      <dgm:spPr/>
      <dgm:t>
        <a:bodyPr/>
        <a:lstStyle/>
        <a:p>
          <a:endParaRPr lang="uk-UA"/>
        </a:p>
      </dgm:t>
    </dgm:pt>
    <dgm:pt modelId="{D63B2CA6-C74E-41AF-B52F-B01646CBA8EA}" type="sibTrans" cxnId="{65EACFC6-1607-4DC4-BC3C-F6DAFE11448F}">
      <dgm:prSet/>
      <dgm:spPr/>
      <dgm:t>
        <a:bodyPr/>
        <a:lstStyle/>
        <a:p>
          <a:endParaRPr lang="uk-UA"/>
        </a:p>
      </dgm:t>
    </dgm:pt>
    <dgm:pt modelId="{49214B00-B5DA-4315-9EF8-7F531DE67031}" type="pres">
      <dgm:prSet presAssocID="{334BA94A-47BB-4B1F-9404-2F17B76EE9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7D900-210C-4085-BC69-18EC1887BC8C}" type="pres">
      <dgm:prSet presAssocID="{EA1CEA5B-7361-4132-B675-178578E08FBD}" presName="linNode" presStyleCnt="0"/>
      <dgm:spPr/>
    </dgm:pt>
    <dgm:pt modelId="{0616113F-DB80-47D9-9EDB-C758780C8BFC}" type="pres">
      <dgm:prSet presAssocID="{EA1CEA5B-7361-4132-B675-178578E08FBD}" presName="parentText" presStyleLbl="node1" presStyleIdx="0" presStyleCnt="1" custLinFactNeighborX="1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68691-F805-4E18-984D-BA32849C7EE6}" type="pres">
      <dgm:prSet presAssocID="{EA1CEA5B-7361-4132-B675-178578E08FB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53027D4-5B44-4F8A-8822-0A675AAA10AD}" type="presOf" srcId="{334BA94A-47BB-4B1F-9404-2F17B76EE9C9}" destId="{49214B00-B5DA-4315-9EF8-7F531DE67031}" srcOrd="0" destOrd="0" presId="urn:microsoft.com/office/officeart/2005/8/layout/vList5"/>
    <dgm:cxn modelId="{EB73C95E-B6FA-4348-90AF-11298D5381F7}" type="presOf" srcId="{15A90FE2-87D3-457B-A6B5-08CB9303C365}" destId="{0CF68691-F805-4E18-984D-BA32849C7EE6}" srcOrd="0" destOrd="2" presId="urn:microsoft.com/office/officeart/2005/8/layout/vList5"/>
    <dgm:cxn modelId="{3EEFE1DC-F003-418C-AE1D-08C16DCBC2E3}" type="presOf" srcId="{F1183A8A-02A0-4B71-8F0F-7A3EAFF9D8D5}" destId="{0CF68691-F805-4E18-984D-BA32849C7EE6}" srcOrd="0" destOrd="1" presId="urn:microsoft.com/office/officeart/2005/8/layout/vList5"/>
    <dgm:cxn modelId="{91769FE8-8B08-4B00-8276-9CAE884EE01E}" srcId="{334BA94A-47BB-4B1F-9404-2F17B76EE9C9}" destId="{EA1CEA5B-7361-4132-B675-178578E08FBD}" srcOrd="0" destOrd="0" parTransId="{0117DD0E-5FC8-46A9-ADE3-06FDBC947CB0}" sibTransId="{62A519B3-5EB2-44AE-AA85-B6739C055EF7}"/>
    <dgm:cxn modelId="{EF169202-4C6E-442B-BCAC-8F9EC6F99824}" type="presOf" srcId="{EA1CEA5B-7361-4132-B675-178578E08FBD}" destId="{0616113F-DB80-47D9-9EDB-C758780C8BFC}" srcOrd="0" destOrd="0" presId="urn:microsoft.com/office/officeart/2005/8/layout/vList5"/>
    <dgm:cxn modelId="{19F59903-2872-4C73-B6DF-FD257A92DBC0}" type="presOf" srcId="{6F6031F2-1172-4C77-AED4-A23B8FA1B7F4}" destId="{0CF68691-F805-4E18-984D-BA32849C7EE6}" srcOrd="0" destOrd="0" presId="urn:microsoft.com/office/officeart/2005/8/layout/vList5"/>
    <dgm:cxn modelId="{2111306E-76C8-4EBD-A246-019129EE2E56}" srcId="{EA1CEA5B-7361-4132-B675-178578E08FBD}" destId="{6F6031F2-1172-4C77-AED4-A23B8FA1B7F4}" srcOrd="0" destOrd="0" parTransId="{C879D725-D095-4AC2-9F03-85F12F282B9C}" sibTransId="{C1842EF0-0D3F-4150-9A4C-591A9AC78ED5}"/>
    <dgm:cxn modelId="{65EACFC6-1607-4DC4-BC3C-F6DAFE11448F}" srcId="{EA1CEA5B-7361-4132-B675-178578E08FBD}" destId="{F1183A8A-02A0-4B71-8F0F-7A3EAFF9D8D5}" srcOrd="1" destOrd="0" parTransId="{4BA073B9-73BF-4DD8-A43D-1401564E0DFB}" sibTransId="{D63B2CA6-C74E-41AF-B52F-B01646CBA8EA}"/>
    <dgm:cxn modelId="{AA67FD89-EFC0-45B6-936D-F72EDB4B4DEB}" srcId="{EA1CEA5B-7361-4132-B675-178578E08FBD}" destId="{15A90FE2-87D3-457B-A6B5-08CB9303C365}" srcOrd="2" destOrd="0" parTransId="{FA5D0532-65D7-4E57-84B7-42BF4338988A}" sibTransId="{AE907C0B-D8A7-4418-B97C-35547C3D16E5}"/>
    <dgm:cxn modelId="{46A51A2C-7654-4BF7-8686-8F1F72D1D8AE}" type="presParOf" srcId="{49214B00-B5DA-4315-9EF8-7F531DE67031}" destId="{1147D900-210C-4085-BC69-18EC1887BC8C}" srcOrd="0" destOrd="0" presId="urn:microsoft.com/office/officeart/2005/8/layout/vList5"/>
    <dgm:cxn modelId="{C4203162-F20F-43DA-BB28-F1424A1F284F}" type="presParOf" srcId="{1147D900-210C-4085-BC69-18EC1887BC8C}" destId="{0616113F-DB80-47D9-9EDB-C758780C8BFC}" srcOrd="0" destOrd="0" presId="urn:microsoft.com/office/officeart/2005/8/layout/vList5"/>
    <dgm:cxn modelId="{D8AF7E0B-C128-4D5C-96B1-DFB958926F03}" type="presParOf" srcId="{1147D900-210C-4085-BC69-18EC1887BC8C}" destId="{0CF68691-F805-4E18-984D-BA32849C7EE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0DC29D-5C04-460F-9D08-3D62F1A76DE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BE3CB54F-8FB9-4C98-9651-E74BA0933F6A}">
      <dgm:prSet/>
      <dgm:spPr/>
      <dgm:t>
        <a:bodyPr/>
        <a:lstStyle/>
        <a:p>
          <a:pPr rtl="0"/>
          <a:r>
            <a:rPr lang="ru-RU" b="1" smtClean="0"/>
            <a:t>Обов'язки</a:t>
          </a:r>
          <a:endParaRPr lang="uk-UA"/>
        </a:p>
      </dgm:t>
    </dgm:pt>
    <dgm:pt modelId="{6D912B2B-ECB6-4E1A-9813-B28250166820}" type="parTrans" cxnId="{65DE3671-B399-4298-BC7A-94AD0D07F988}">
      <dgm:prSet/>
      <dgm:spPr/>
      <dgm:t>
        <a:bodyPr/>
        <a:lstStyle/>
        <a:p>
          <a:endParaRPr lang="uk-UA"/>
        </a:p>
      </dgm:t>
    </dgm:pt>
    <dgm:pt modelId="{FCCA3DD6-4972-4DCF-96BF-F7829A4CC090}" type="sibTrans" cxnId="{65DE3671-B399-4298-BC7A-94AD0D07F988}">
      <dgm:prSet/>
      <dgm:spPr/>
      <dgm:t>
        <a:bodyPr/>
        <a:lstStyle/>
        <a:p>
          <a:endParaRPr lang="uk-UA"/>
        </a:p>
      </dgm:t>
    </dgm:pt>
    <dgm:pt modelId="{482D291B-C8C7-4BD8-B462-375CCFCAEE4E}">
      <dgm:prSet/>
      <dgm:spPr/>
      <dgm:t>
        <a:bodyPr/>
        <a:lstStyle/>
        <a:p>
          <a:pPr rtl="0"/>
          <a:r>
            <a:rPr lang="uk-UA" b="0" noProof="0" dirty="0" smtClean="0"/>
            <a:t>Хронометрист і третій суддя сидять поза майданчиком навпроти середньої лінії з того боку, де розташована зона замін.? Хронометрист і третій суддя повинні мати відповідні годинники (хронометр) та необхідне обладнання для підрахунку порушень, яке повинно бути надане асоціацією або клубом, на майданчику якого проводиться гра</a:t>
          </a:r>
          <a:r>
            <a:rPr lang="ru-RU" b="0" dirty="0" smtClean="0"/>
            <a:t>.</a:t>
          </a:r>
          <a:endParaRPr lang="uk-UA" b="0" dirty="0"/>
        </a:p>
      </dgm:t>
    </dgm:pt>
    <dgm:pt modelId="{A5172A33-8444-4B69-B40C-78601C75178F}" type="parTrans" cxnId="{F202AE24-3F20-4E30-BA8B-C2469C5ABA50}">
      <dgm:prSet/>
      <dgm:spPr/>
      <dgm:t>
        <a:bodyPr/>
        <a:lstStyle/>
        <a:p>
          <a:endParaRPr lang="uk-UA"/>
        </a:p>
      </dgm:t>
    </dgm:pt>
    <dgm:pt modelId="{72A7D83D-0AC0-40A3-97F3-1EE9CF9C06D7}" type="sibTrans" cxnId="{F202AE24-3F20-4E30-BA8B-C2469C5ABA50}">
      <dgm:prSet/>
      <dgm:spPr/>
      <dgm:t>
        <a:bodyPr/>
        <a:lstStyle/>
        <a:p>
          <a:endParaRPr lang="uk-UA"/>
        </a:p>
      </dgm:t>
    </dgm:pt>
    <dgm:pt modelId="{53F09B5E-B6BB-44FD-8AF4-25BC9C7F4266}" type="pres">
      <dgm:prSet presAssocID="{C40DC29D-5C04-460F-9D08-3D62F1A76D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7A5E0-F868-40D6-AD12-7F029D3D6DE1}" type="pres">
      <dgm:prSet presAssocID="{BE3CB54F-8FB9-4C98-9651-E74BA0933F6A}" presName="linNode" presStyleCnt="0"/>
      <dgm:spPr/>
    </dgm:pt>
    <dgm:pt modelId="{D224616F-8C0D-42D8-9BB6-E79ED3852957}" type="pres">
      <dgm:prSet presAssocID="{BE3CB54F-8FB9-4C98-9651-E74BA0933F6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738F1-9BAB-4898-9474-B6C8F0E98D97}" type="pres">
      <dgm:prSet presAssocID="{BE3CB54F-8FB9-4C98-9651-E74BA0933F6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8C977-B813-4CA0-A22E-E92A1710C285}" type="presOf" srcId="{BE3CB54F-8FB9-4C98-9651-E74BA0933F6A}" destId="{D224616F-8C0D-42D8-9BB6-E79ED3852957}" srcOrd="0" destOrd="0" presId="urn:microsoft.com/office/officeart/2005/8/layout/vList5"/>
    <dgm:cxn modelId="{F202AE24-3F20-4E30-BA8B-C2469C5ABA50}" srcId="{BE3CB54F-8FB9-4C98-9651-E74BA0933F6A}" destId="{482D291B-C8C7-4BD8-B462-375CCFCAEE4E}" srcOrd="0" destOrd="0" parTransId="{A5172A33-8444-4B69-B40C-78601C75178F}" sibTransId="{72A7D83D-0AC0-40A3-97F3-1EE9CF9C06D7}"/>
    <dgm:cxn modelId="{50CE29D6-D4E0-479D-99CA-ADF7212C24FB}" type="presOf" srcId="{C40DC29D-5C04-460F-9D08-3D62F1A76DEF}" destId="{53F09B5E-B6BB-44FD-8AF4-25BC9C7F4266}" srcOrd="0" destOrd="0" presId="urn:microsoft.com/office/officeart/2005/8/layout/vList5"/>
    <dgm:cxn modelId="{65DE3671-B399-4298-BC7A-94AD0D07F988}" srcId="{C40DC29D-5C04-460F-9D08-3D62F1A76DEF}" destId="{BE3CB54F-8FB9-4C98-9651-E74BA0933F6A}" srcOrd="0" destOrd="0" parTransId="{6D912B2B-ECB6-4E1A-9813-B28250166820}" sibTransId="{FCCA3DD6-4972-4DCF-96BF-F7829A4CC090}"/>
    <dgm:cxn modelId="{DD326652-6B3A-4FD9-B7F8-B8A5E436C7C2}" type="presOf" srcId="{482D291B-C8C7-4BD8-B462-375CCFCAEE4E}" destId="{DEE738F1-9BAB-4898-9474-B6C8F0E98D97}" srcOrd="0" destOrd="0" presId="urn:microsoft.com/office/officeart/2005/8/layout/vList5"/>
    <dgm:cxn modelId="{86526B90-4E6E-48CE-AE5D-9746CFDA4675}" type="presParOf" srcId="{53F09B5E-B6BB-44FD-8AF4-25BC9C7F4266}" destId="{D5E7A5E0-F868-40D6-AD12-7F029D3D6DE1}" srcOrd="0" destOrd="0" presId="urn:microsoft.com/office/officeart/2005/8/layout/vList5"/>
    <dgm:cxn modelId="{CCF6EF3A-4934-49FE-8401-95A1FEC4D238}" type="presParOf" srcId="{D5E7A5E0-F868-40D6-AD12-7F029D3D6DE1}" destId="{D224616F-8C0D-42D8-9BB6-E79ED3852957}" srcOrd="0" destOrd="0" presId="urn:microsoft.com/office/officeart/2005/8/layout/vList5"/>
    <dgm:cxn modelId="{BA25A7C7-087B-4EA1-9C35-C6A2538CB74A}" type="presParOf" srcId="{D5E7A5E0-F868-40D6-AD12-7F029D3D6DE1}" destId="{DEE738F1-9BAB-4898-9474-B6C8F0E98D97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AD74A3-D8D8-4E50-83E6-280D0330F6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ECC1E62-16A9-421E-8DB9-8E672145A615}">
      <dgm:prSet/>
      <dgm:spPr/>
      <dgm:t>
        <a:bodyPr/>
        <a:lstStyle/>
        <a:p>
          <a:pPr rtl="0"/>
          <a:r>
            <a:rPr lang="ru-RU" b="1" smtClean="0"/>
            <a:t>Гра: </a:t>
          </a:r>
          <a:endParaRPr lang="uk-UA"/>
        </a:p>
      </dgm:t>
    </dgm:pt>
    <dgm:pt modelId="{3974D157-6910-488E-BE16-1033C24E8C44}" type="parTrans" cxnId="{44A7F0FD-DBF9-4908-B1D6-D642979B3FD6}">
      <dgm:prSet/>
      <dgm:spPr/>
      <dgm:t>
        <a:bodyPr/>
        <a:lstStyle/>
        <a:p>
          <a:endParaRPr lang="uk-UA"/>
        </a:p>
      </dgm:t>
    </dgm:pt>
    <dgm:pt modelId="{E758BF33-9046-4A5B-9A44-D2981C81570A}" type="sibTrans" cxnId="{44A7F0FD-DBF9-4908-B1D6-D642979B3FD6}">
      <dgm:prSet/>
      <dgm:spPr/>
      <dgm:t>
        <a:bodyPr/>
        <a:lstStyle/>
        <a:p>
          <a:endParaRPr lang="uk-UA"/>
        </a:p>
      </dgm:t>
    </dgm:pt>
    <dgm:pt modelId="{F37CD10F-41C7-42CE-A2F0-EE1D171276FD}">
      <dgm:prSet/>
      <dgm:spPr/>
      <dgm:t>
        <a:bodyPr/>
        <a:lstStyle/>
        <a:p>
          <a:pPr rtl="0"/>
          <a:r>
            <a:rPr lang="ru-RU" dirty="0" smtClean="0"/>
            <a:t>Матч </a:t>
          </a:r>
          <a:r>
            <a:rPr lang="ru-RU" dirty="0" err="1" smtClean="0"/>
            <a:t>складається</a:t>
          </a:r>
          <a:r>
            <a:rPr lang="ru-RU" dirty="0" smtClean="0"/>
            <a:t> з </a:t>
          </a:r>
          <a:r>
            <a:rPr lang="ru-RU" dirty="0" err="1" smtClean="0"/>
            <a:t>двох</a:t>
          </a:r>
          <a:r>
            <a:rPr lang="ru-RU" dirty="0" smtClean="0"/>
            <a:t> </a:t>
          </a:r>
          <a:r>
            <a:rPr lang="ru-RU" dirty="0" err="1" smtClean="0"/>
            <a:t>рівних</a:t>
          </a:r>
          <a:r>
            <a:rPr lang="ru-RU" dirty="0" smtClean="0"/>
            <a:t> </a:t>
          </a:r>
          <a:r>
            <a:rPr lang="ru-RU" dirty="0" err="1" smtClean="0"/>
            <a:t>періодів</a:t>
          </a:r>
          <a:r>
            <a:rPr lang="ru-RU" dirty="0" smtClean="0"/>
            <a:t> по 20 </a:t>
          </a:r>
          <a:r>
            <a:rPr lang="ru-RU" dirty="0" err="1" smtClean="0"/>
            <a:t>хвилин</a:t>
          </a:r>
          <a:r>
            <a:rPr lang="ru-RU" dirty="0" smtClean="0"/>
            <a:t>. </a:t>
          </a:r>
          <a:r>
            <a:rPr lang="ru-RU" dirty="0" err="1" smtClean="0"/>
            <a:t>Тривалість</a:t>
          </a:r>
          <a:r>
            <a:rPr lang="ru-RU" dirty="0" smtClean="0"/>
            <a:t> </a:t>
          </a:r>
          <a:r>
            <a:rPr lang="ru-RU" dirty="0" err="1" smtClean="0"/>
            <a:t>кожної</a:t>
          </a:r>
          <a:r>
            <a:rPr lang="ru-RU" dirty="0" smtClean="0"/>
            <a:t> </a:t>
          </a:r>
          <a:r>
            <a:rPr lang="ru-RU" dirty="0" err="1" smtClean="0"/>
            <a:t>половини</a:t>
          </a:r>
          <a:r>
            <a:rPr lang="ru-RU" dirty="0" smtClean="0"/>
            <a:t> матчу повинна бути </a:t>
          </a:r>
          <a:r>
            <a:rPr lang="ru-RU" dirty="0" err="1" smtClean="0"/>
            <a:t>збільшена</a:t>
          </a:r>
          <a:r>
            <a:rPr lang="ru-RU" dirty="0" smtClean="0"/>
            <a:t> для </a:t>
          </a:r>
          <a:r>
            <a:rPr lang="ru-RU" dirty="0" err="1" smtClean="0"/>
            <a:t>виконання</a:t>
          </a:r>
          <a:r>
            <a:rPr lang="ru-RU" dirty="0" smtClean="0"/>
            <a:t> </a:t>
          </a:r>
          <a:r>
            <a:rPr lang="ru-RU" dirty="0" err="1" smtClean="0"/>
            <a:t>пенальті</a:t>
          </a:r>
          <a:r>
            <a:rPr lang="ru-RU" dirty="0" smtClean="0"/>
            <a:t>.</a:t>
          </a:r>
          <a:endParaRPr lang="uk-UA" dirty="0"/>
        </a:p>
      </dgm:t>
    </dgm:pt>
    <dgm:pt modelId="{5F2DC0AF-2092-435D-9CA9-B219907B30D5}" type="parTrans" cxnId="{CFB8C721-2552-4AB0-AA8A-84391549CF42}">
      <dgm:prSet/>
      <dgm:spPr/>
      <dgm:t>
        <a:bodyPr/>
        <a:lstStyle/>
        <a:p>
          <a:endParaRPr lang="uk-UA"/>
        </a:p>
      </dgm:t>
    </dgm:pt>
    <dgm:pt modelId="{6884FB73-F663-4FD9-96DE-914F28482476}" type="sibTrans" cxnId="{CFB8C721-2552-4AB0-AA8A-84391549CF42}">
      <dgm:prSet/>
      <dgm:spPr/>
      <dgm:t>
        <a:bodyPr/>
        <a:lstStyle/>
        <a:p>
          <a:endParaRPr lang="uk-UA"/>
        </a:p>
      </dgm:t>
    </dgm:pt>
    <dgm:pt modelId="{0DF97394-4E47-48D8-A7C9-E0CED08AC592}">
      <dgm:prSet/>
      <dgm:spPr/>
      <dgm:t>
        <a:bodyPr/>
        <a:lstStyle/>
        <a:p>
          <a:pPr rtl="0"/>
          <a:r>
            <a:rPr lang="ru-RU" b="1" smtClean="0"/>
            <a:t>Тайм-аут: </a:t>
          </a:r>
          <a:endParaRPr lang="uk-UA"/>
        </a:p>
      </dgm:t>
    </dgm:pt>
    <dgm:pt modelId="{852BA1D4-18BA-4F4F-A2F3-534C73EB3F5F}" type="parTrans" cxnId="{77799B40-1800-45C2-8167-918C3E3F142E}">
      <dgm:prSet/>
      <dgm:spPr/>
      <dgm:t>
        <a:bodyPr/>
        <a:lstStyle/>
        <a:p>
          <a:endParaRPr lang="uk-UA"/>
        </a:p>
      </dgm:t>
    </dgm:pt>
    <dgm:pt modelId="{07988E25-A29A-451C-82EA-6424F8C4E832}" type="sibTrans" cxnId="{77799B40-1800-45C2-8167-918C3E3F142E}">
      <dgm:prSet/>
      <dgm:spPr/>
      <dgm:t>
        <a:bodyPr/>
        <a:lstStyle/>
        <a:p>
          <a:endParaRPr lang="uk-UA"/>
        </a:p>
      </dgm:t>
    </dgm:pt>
    <dgm:pt modelId="{BCAACA92-9FA5-4356-BF93-0BCCEAD63057}">
      <dgm:prSet/>
      <dgm:spPr/>
      <dgm:t>
        <a:bodyPr/>
        <a:lstStyle/>
        <a:p>
          <a:pPr rtl="0"/>
          <a:r>
            <a:rPr lang="ru-RU" dirty="0" err="1" smtClean="0"/>
            <a:t>Команди</a:t>
          </a:r>
          <a:r>
            <a:rPr lang="ru-RU" dirty="0" smtClean="0"/>
            <a:t>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взяти</a:t>
          </a:r>
          <a:r>
            <a:rPr lang="ru-RU" dirty="0" smtClean="0"/>
            <a:t> тайм-аут </a:t>
          </a:r>
          <a:r>
            <a:rPr lang="ru-RU" dirty="0" err="1" smtClean="0"/>
            <a:t>тривалістю</a:t>
          </a:r>
          <a:r>
            <a:rPr lang="ru-RU" dirty="0" smtClean="0"/>
            <a:t> 1 </a:t>
          </a:r>
          <a:r>
            <a:rPr lang="ru-RU" dirty="0" err="1" smtClean="0"/>
            <a:t>хвилина</a:t>
          </a:r>
          <a:r>
            <a:rPr lang="ru-RU" dirty="0" smtClean="0"/>
            <a:t> в </a:t>
          </a:r>
          <a:r>
            <a:rPr lang="ru-RU" dirty="0" err="1" smtClean="0"/>
            <a:t>кожній</a:t>
          </a:r>
          <a:r>
            <a:rPr lang="ru-RU" dirty="0" smtClean="0"/>
            <a:t> </a:t>
          </a:r>
          <a:r>
            <a:rPr lang="ru-RU" dirty="0" err="1" smtClean="0"/>
            <a:t>половині</a:t>
          </a:r>
          <a:r>
            <a:rPr lang="ru-RU" dirty="0" smtClean="0"/>
            <a:t> матчу в будь-</a:t>
          </a:r>
          <a:r>
            <a:rPr lang="ru-RU" dirty="0" err="1" smtClean="0"/>
            <a:t>який</a:t>
          </a:r>
          <a:r>
            <a:rPr lang="ru-RU" dirty="0" smtClean="0"/>
            <a:t> момент при </a:t>
          </a:r>
          <a:r>
            <a:rPr lang="ru-RU" dirty="0" err="1" smtClean="0"/>
            <a:t>дотриманні</a:t>
          </a:r>
          <a:r>
            <a:rPr lang="ru-RU" dirty="0" smtClean="0"/>
            <a:t> </a:t>
          </a:r>
          <a:r>
            <a:rPr lang="ru-RU" dirty="0" err="1" smtClean="0"/>
            <a:t>наступних</a:t>
          </a:r>
          <a:r>
            <a:rPr lang="ru-RU" dirty="0" smtClean="0"/>
            <a:t> умов: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головні</a:t>
          </a:r>
          <a:r>
            <a:rPr lang="ru-RU" dirty="0" smtClean="0"/>
            <a:t> </a:t>
          </a:r>
          <a:r>
            <a:rPr lang="ru-RU" dirty="0" err="1" smtClean="0"/>
            <a:t>тренери</a:t>
          </a:r>
          <a:r>
            <a:rPr lang="ru-RU" dirty="0" smtClean="0"/>
            <a:t> команд </a:t>
          </a:r>
          <a:r>
            <a:rPr lang="ru-RU" dirty="0" err="1" smtClean="0"/>
            <a:t>мають</a:t>
          </a:r>
          <a:r>
            <a:rPr lang="ru-RU" dirty="0" smtClean="0"/>
            <a:t> право </a:t>
          </a:r>
          <a:r>
            <a:rPr lang="ru-RU" dirty="0" err="1" smtClean="0"/>
            <a:t>просити</a:t>
          </a:r>
          <a:r>
            <a:rPr lang="ru-RU" dirty="0" smtClean="0"/>
            <a:t> тайм-аут, </a:t>
          </a:r>
          <a:r>
            <a:rPr lang="ru-RU" dirty="0" err="1" smtClean="0"/>
            <a:t>тривалістю</a:t>
          </a:r>
          <a:r>
            <a:rPr lang="ru-RU" dirty="0" smtClean="0"/>
            <a:t> 1 </a:t>
          </a:r>
          <a:r>
            <a:rPr lang="ru-RU" dirty="0" err="1" smtClean="0"/>
            <a:t>хвилина</a:t>
          </a:r>
          <a:endParaRPr lang="uk-UA" dirty="0"/>
        </a:p>
      </dgm:t>
    </dgm:pt>
    <dgm:pt modelId="{949718AF-1BAC-4FF5-81F6-F5E79994DDC7}" type="parTrans" cxnId="{71887CF7-A071-4273-9E1D-BCCE0F78031A}">
      <dgm:prSet/>
      <dgm:spPr/>
      <dgm:t>
        <a:bodyPr/>
        <a:lstStyle/>
        <a:p>
          <a:endParaRPr lang="uk-UA"/>
        </a:p>
      </dgm:t>
    </dgm:pt>
    <dgm:pt modelId="{D7EA2682-4723-423E-B5F5-5371EC0E8A09}" type="sibTrans" cxnId="{71887CF7-A071-4273-9E1D-BCCE0F78031A}">
      <dgm:prSet/>
      <dgm:spPr/>
      <dgm:t>
        <a:bodyPr/>
        <a:lstStyle/>
        <a:p>
          <a:endParaRPr lang="uk-UA"/>
        </a:p>
      </dgm:t>
    </dgm:pt>
    <dgm:pt modelId="{D7151772-1706-419A-8DCB-DD29BE2A1B5A}">
      <dgm:prSet/>
      <dgm:spPr/>
      <dgm:t>
        <a:bodyPr/>
        <a:lstStyle/>
        <a:p>
          <a:pPr rtl="0"/>
          <a:r>
            <a:rPr lang="ru-RU" dirty="0" smtClean="0"/>
            <a:t>команда, </a:t>
          </a:r>
          <a:r>
            <a:rPr lang="ru-RU" dirty="0" err="1" smtClean="0"/>
            <a:t>що</a:t>
          </a:r>
          <a:r>
            <a:rPr lang="ru-RU" dirty="0" smtClean="0"/>
            <a:t> не </a:t>
          </a:r>
          <a:r>
            <a:rPr lang="ru-RU" dirty="0" err="1" smtClean="0"/>
            <a:t>використала</a:t>
          </a:r>
          <a:r>
            <a:rPr lang="ru-RU" dirty="0" smtClean="0"/>
            <a:t> тайм-аут в </a:t>
          </a:r>
          <a:r>
            <a:rPr lang="ru-RU" dirty="0" err="1" smtClean="0"/>
            <a:t>першій</a:t>
          </a:r>
          <a:r>
            <a:rPr lang="ru-RU" dirty="0" smtClean="0"/>
            <a:t> </a:t>
          </a:r>
          <a:r>
            <a:rPr lang="ru-RU" dirty="0" err="1" smtClean="0"/>
            <a:t>половині</a:t>
          </a:r>
          <a:r>
            <a:rPr lang="ru-RU" dirty="0" smtClean="0"/>
            <a:t> матчу, </a:t>
          </a:r>
          <a:r>
            <a:rPr lang="ru-RU" dirty="0" err="1" smtClean="0"/>
            <a:t>має</a:t>
          </a:r>
          <a:r>
            <a:rPr lang="ru-RU" dirty="0" smtClean="0"/>
            <a:t> право </a:t>
          </a:r>
          <a:r>
            <a:rPr lang="ru-RU" dirty="0" err="1" smtClean="0"/>
            <a:t>тільки</a:t>
          </a:r>
          <a:r>
            <a:rPr lang="ru-RU" dirty="0" smtClean="0"/>
            <a:t> на один тайм-аут у </a:t>
          </a:r>
          <a:r>
            <a:rPr lang="ru-RU" dirty="0" err="1" smtClean="0"/>
            <a:t>другій</a:t>
          </a:r>
          <a:r>
            <a:rPr lang="ru-RU" dirty="0" smtClean="0"/>
            <a:t> </a:t>
          </a:r>
          <a:r>
            <a:rPr lang="ru-RU" dirty="0" err="1" smtClean="0"/>
            <a:t>половині</a:t>
          </a:r>
          <a:r>
            <a:rPr lang="ru-RU" dirty="0" smtClean="0"/>
            <a:t> матчу.</a:t>
          </a:r>
          <a:endParaRPr lang="uk-UA" dirty="0"/>
        </a:p>
      </dgm:t>
    </dgm:pt>
    <dgm:pt modelId="{DE7BB5C2-9B95-45F4-AA03-344AC85B1621}" type="parTrans" cxnId="{949526D9-C4F7-4626-B362-6C6074CD9753}">
      <dgm:prSet/>
      <dgm:spPr/>
      <dgm:t>
        <a:bodyPr/>
        <a:lstStyle/>
        <a:p>
          <a:endParaRPr lang="uk-UA"/>
        </a:p>
      </dgm:t>
    </dgm:pt>
    <dgm:pt modelId="{16E80EB7-7E5B-45F6-97EB-D03A9D78E6A8}" type="sibTrans" cxnId="{949526D9-C4F7-4626-B362-6C6074CD9753}">
      <dgm:prSet/>
      <dgm:spPr/>
      <dgm:t>
        <a:bodyPr/>
        <a:lstStyle/>
        <a:p>
          <a:endParaRPr lang="uk-UA"/>
        </a:p>
      </dgm:t>
    </dgm:pt>
    <dgm:pt modelId="{AE7ACE05-2BF1-4CFB-BE13-7CAF700AD4F1}">
      <dgm:prSet/>
      <dgm:spPr/>
      <dgm:t>
        <a:bodyPr/>
        <a:lstStyle/>
        <a:p>
          <a:pPr rtl="0"/>
          <a:r>
            <a:rPr lang="ru-RU" smtClean="0"/>
            <a:t>Перерва </a:t>
          </a:r>
          <a:endParaRPr lang="uk-UA"/>
        </a:p>
      </dgm:t>
    </dgm:pt>
    <dgm:pt modelId="{51A2C4B6-906B-4F9E-959F-24DB68E97025}" type="parTrans" cxnId="{94C5AADE-0A84-4336-95DE-4B6B7FBBC854}">
      <dgm:prSet/>
      <dgm:spPr/>
      <dgm:t>
        <a:bodyPr/>
        <a:lstStyle/>
        <a:p>
          <a:endParaRPr lang="uk-UA"/>
        </a:p>
      </dgm:t>
    </dgm:pt>
    <dgm:pt modelId="{4D5942D6-FDE2-4292-B8DC-9B672AEB1B4A}" type="sibTrans" cxnId="{94C5AADE-0A84-4336-95DE-4B6B7FBBC854}">
      <dgm:prSet/>
      <dgm:spPr/>
      <dgm:t>
        <a:bodyPr/>
        <a:lstStyle/>
        <a:p>
          <a:endParaRPr lang="uk-UA"/>
        </a:p>
      </dgm:t>
    </dgm:pt>
    <dgm:pt modelId="{DE54A8CC-ED95-453E-AE2F-0F3D210B8265}">
      <dgm:prSet/>
      <dgm:spPr/>
      <dgm:t>
        <a:bodyPr/>
        <a:lstStyle/>
        <a:p>
          <a:pPr rtl="0"/>
          <a:r>
            <a:rPr lang="ru-RU" dirty="0" err="1" smtClean="0"/>
            <a:t>Перерва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періодами</a:t>
          </a:r>
          <a:r>
            <a:rPr lang="ru-RU" dirty="0" smtClean="0"/>
            <a:t> не повинен </a:t>
          </a:r>
          <a:r>
            <a:rPr lang="ru-RU" dirty="0" err="1" smtClean="0"/>
            <a:t>перевищувати</a:t>
          </a:r>
          <a:r>
            <a:rPr lang="ru-RU" dirty="0" smtClean="0"/>
            <a:t> 15 </a:t>
          </a:r>
          <a:r>
            <a:rPr lang="ru-RU" dirty="0" err="1" smtClean="0"/>
            <a:t>хвилин</a:t>
          </a:r>
          <a:r>
            <a:rPr lang="ru-RU" dirty="0" smtClean="0"/>
            <a:t>.</a:t>
          </a:r>
          <a:endParaRPr lang="uk-UA" dirty="0"/>
        </a:p>
      </dgm:t>
    </dgm:pt>
    <dgm:pt modelId="{BE4F7701-909A-403E-BEE0-EE0174739B52}" type="parTrans" cxnId="{C2F2DE4A-65BC-4C12-BBB6-80C96F4AEA04}">
      <dgm:prSet/>
      <dgm:spPr/>
      <dgm:t>
        <a:bodyPr/>
        <a:lstStyle/>
        <a:p>
          <a:endParaRPr lang="uk-UA"/>
        </a:p>
      </dgm:t>
    </dgm:pt>
    <dgm:pt modelId="{A3F003D9-67D4-4062-8787-FC25772D4538}" type="sibTrans" cxnId="{C2F2DE4A-65BC-4C12-BBB6-80C96F4AEA04}">
      <dgm:prSet/>
      <dgm:spPr/>
      <dgm:t>
        <a:bodyPr/>
        <a:lstStyle/>
        <a:p>
          <a:endParaRPr lang="uk-UA"/>
        </a:p>
      </dgm:t>
    </dgm:pt>
    <dgm:pt modelId="{862D5BC8-1379-4F7C-8ADE-1B6E9881C71A}">
      <dgm:prSet/>
      <dgm:spPr/>
      <dgm:t>
        <a:bodyPr/>
        <a:lstStyle/>
        <a:p>
          <a:pPr rtl="0"/>
          <a:r>
            <a:rPr lang="ru-RU" dirty="0" smtClean="0"/>
            <a:t>хронометрист </a:t>
          </a:r>
          <a:r>
            <a:rPr lang="ru-RU" dirty="0" err="1" smtClean="0"/>
            <a:t>надає</a:t>
          </a:r>
          <a:r>
            <a:rPr lang="ru-RU" dirty="0" smtClean="0"/>
            <a:t> (</a:t>
          </a:r>
          <a:r>
            <a:rPr lang="ru-RU" dirty="0" err="1" smtClean="0"/>
            <a:t>дозволяє</a:t>
          </a:r>
          <a:r>
            <a:rPr lang="ru-RU" dirty="0" smtClean="0"/>
            <a:t>) тайм-аут, коли </a:t>
          </a:r>
          <a:r>
            <a:rPr lang="ru-RU" dirty="0" err="1" smtClean="0"/>
            <a:t>м'яч</a:t>
          </a:r>
          <a:r>
            <a:rPr lang="ru-RU" dirty="0" smtClean="0"/>
            <a:t> </a:t>
          </a:r>
          <a:r>
            <a:rPr lang="ru-RU" dirty="0" err="1" smtClean="0"/>
            <a:t>вийшов</a:t>
          </a:r>
          <a:r>
            <a:rPr lang="ru-RU" dirty="0" smtClean="0"/>
            <a:t> з </a:t>
          </a:r>
          <a:r>
            <a:rPr lang="ru-RU" dirty="0" err="1" smtClean="0"/>
            <a:t>гри</a:t>
          </a:r>
          <a:r>
            <a:rPr lang="ru-RU" dirty="0" smtClean="0"/>
            <a:t>,</a:t>
          </a:r>
          <a:endParaRPr lang="uk-UA" dirty="0"/>
        </a:p>
      </dgm:t>
    </dgm:pt>
    <dgm:pt modelId="{A29C1ED1-7A67-4997-AE7B-9BC9FB7743A0}" type="parTrans" cxnId="{1E608A0B-11C8-4264-B569-2E4A17BC4EEA}">
      <dgm:prSet/>
      <dgm:spPr/>
      <dgm:t>
        <a:bodyPr/>
        <a:lstStyle/>
        <a:p>
          <a:endParaRPr lang="uk-UA"/>
        </a:p>
      </dgm:t>
    </dgm:pt>
    <dgm:pt modelId="{E3AF70E4-5C6E-4F72-A6DD-9DF7C72333FD}" type="sibTrans" cxnId="{1E608A0B-11C8-4264-B569-2E4A17BC4EEA}">
      <dgm:prSet/>
      <dgm:spPr/>
      <dgm:t>
        <a:bodyPr/>
        <a:lstStyle/>
        <a:p>
          <a:endParaRPr lang="uk-UA"/>
        </a:p>
      </dgm:t>
    </dgm:pt>
    <dgm:pt modelId="{E3DE126C-8E0E-44F8-A2C8-26B70B1F1CED}" type="pres">
      <dgm:prSet presAssocID="{21AD74A3-D8D8-4E50-83E6-280D0330F6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5B1FF-9255-466A-9B07-636B9D7F73CE}" type="pres">
      <dgm:prSet presAssocID="{5ECC1E62-16A9-421E-8DB9-8E672145A6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83E9D-9E44-4C78-99AB-5DF004E761EA}" type="pres">
      <dgm:prSet presAssocID="{5ECC1E62-16A9-421E-8DB9-8E672145A61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7D214-1939-4389-96E9-CE268370F273}" type="pres">
      <dgm:prSet presAssocID="{0DF97394-4E47-48D8-A7C9-E0CED08AC5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DD083-239D-41CE-AFF0-804B90DDF197}" type="pres">
      <dgm:prSet presAssocID="{0DF97394-4E47-48D8-A7C9-E0CED08AC5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36B601-DE00-4C78-8C49-47A6DFBCED30}" type="pres">
      <dgm:prSet presAssocID="{AE7ACE05-2BF1-4CFB-BE13-7CAF700AD4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DC31E-DE94-4FC6-B101-6B2A642898B8}" type="pres">
      <dgm:prSet presAssocID="{AE7ACE05-2BF1-4CFB-BE13-7CAF700AD4F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08E57-EC06-4A49-853E-39B7D7C43F2F}" type="presOf" srcId="{DE54A8CC-ED95-453E-AE2F-0F3D210B8265}" destId="{B0DDC31E-DE94-4FC6-B101-6B2A642898B8}" srcOrd="0" destOrd="0" presId="urn:microsoft.com/office/officeart/2005/8/layout/vList2"/>
    <dgm:cxn modelId="{AAE7D99B-FA8B-4CCB-93DE-CB3224A9B79B}" type="presOf" srcId="{D7151772-1706-419A-8DCB-DD29BE2A1B5A}" destId="{681DD083-239D-41CE-AFF0-804B90DDF197}" srcOrd="0" destOrd="2" presId="urn:microsoft.com/office/officeart/2005/8/layout/vList2"/>
    <dgm:cxn modelId="{77799B40-1800-45C2-8167-918C3E3F142E}" srcId="{21AD74A3-D8D8-4E50-83E6-280D0330F6E2}" destId="{0DF97394-4E47-48D8-A7C9-E0CED08AC592}" srcOrd="1" destOrd="0" parTransId="{852BA1D4-18BA-4F4F-A2F3-534C73EB3F5F}" sibTransId="{07988E25-A29A-451C-82EA-6424F8C4E832}"/>
    <dgm:cxn modelId="{1E608A0B-11C8-4264-B569-2E4A17BC4EEA}" srcId="{0DF97394-4E47-48D8-A7C9-E0CED08AC592}" destId="{862D5BC8-1379-4F7C-8ADE-1B6E9881C71A}" srcOrd="1" destOrd="0" parTransId="{A29C1ED1-7A67-4997-AE7B-9BC9FB7743A0}" sibTransId="{E3AF70E4-5C6E-4F72-A6DD-9DF7C72333FD}"/>
    <dgm:cxn modelId="{CFB8C721-2552-4AB0-AA8A-84391549CF42}" srcId="{5ECC1E62-16A9-421E-8DB9-8E672145A615}" destId="{F37CD10F-41C7-42CE-A2F0-EE1D171276FD}" srcOrd="0" destOrd="0" parTransId="{5F2DC0AF-2092-435D-9CA9-B219907B30D5}" sibTransId="{6884FB73-F663-4FD9-96DE-914F28482476}"/>
    <dgm:cxn modelId="{960E0321-076A-430F-83E1-ADDAB7E6F614}" type="presOf" srcId="{BCAACA92-9FA5-4356-BF93-0BCCEAD63057}" destId="{681DD083-239D-41CE-AFF0-804B90DDF197}" srcOrd="0" destOrd="0" presId="urn:microsoft.com/office/officeart/2005/8/layout/vList2"/>
    <dgm:cxn modelId="{949526D9-C4F7-4626-B362-6C6074CD9753}" srcId="{0DF97394-4E47-48D8-A7C9-E0CED08AC592}" destId="{D7151772-1706-419A-8DCB-DD29BE2A1B5A}" srcOrd="2" destOrd="0" parTransId="{DE7BB5C2-9B95-45F4-AA03-344AC85B1621}" sibTransId="{16E80EB7-7E5B-45F6-97EB-D03A9D78E6A8}"/>
    <dgm:cxn modelId="{44A7F0FD-DBF9-4908-B1D6-D642979B3FD6}" srcId="{21AD74A3-D8D8-4E50-83E6-280D0330F6E2}" destId="{5ECC1E62-16A9-421E-8DB9-8E672145A615}" srcOrd="0" destOrd="0" parTransId="{3974D157-6910-488E-BE16-1033C24E8C44}" sibTransId="{E758BF33-9046-4A5B-9A44-D2981C81570A}"/>
    <dgm:cxn modelId="{C2F2DE4A-65BC-4C12-BBB6-80C96F4AEA04}" srcId="{AE7ACE05-2BF1-4CFB-BE13-7CAF700AD4F1}" destId="{DE54A8CC-ED95-453E-AE2F-0F3D210B8265}" srcOrd="0" destOrd="0" parTransId="{BE4F7701-909A-403E-BEE0-EE0174739B52}" sibTransId="{A3F003D9-67D4-4062-8787-FC25772D4538}"/>
    <dgm:cxn modelId="{94C5AADE-0A84-4336-95DE-4B6B7FBBC854}" srcId="{21AD74A3-D8D8-4E50-83E6-280D0330F6E2}" destId="{AE7ACE05-2BF1-4CFB-BE13-7CAF700AD4F1}" srcOrd="2" destOrd="0" parTransId="{51A2C4B6-906B-4F9E-959F-24DB68E97025}" sibTransId="{4D5942D6-FDE2-4292-B8DC-9B672AEB1B4A}"/>
    <dgm:cxn modelId="{C5B77917-1CBB-4B01-86DA-74F75DF8B76C}" type="presOf" srcId="{AE7ACE05-2BF1-4CFB-BE13-7CAF700AD4F1}" destId="{CD36B601-DE00-4C78-8C49-47A6DFBCED30}" srcOrd="0" destOrd="0" presId="urn:microsoft.com/office/officeart/2005/8/layout/vList2"/>
    <dgm:cxn modelId="{215B4AF5-8CB3-4ACE-9F13-17BF79D2B23E}" type="presOf" srcId="{21AD74A3-D8D8-4E50-83E6-280D0330F6E2}" destId="{E3DE126C-8E0E-44F8-A2C8-26B70B1F1CED}" srcOrd="0" destOrd="0" presId="urn:microsoft.com/office/officeart/2005/8/layout/vList2"/>
    <dgm:cxn modelId="{CF0B0B8A-FC5C-46E6-BF58-4B6CFB4BA39B}" type="presOf" srcId="{5ECC1E62-16A9-421E-8DB9-8E672145A615}" destId="{F495B1FF-9255-466A-9B07-636B9D7F73CE}" srcOrd="0" destOrd="0" presId="urn:microsoft.com/office/officeart/2005/8/layout/vList2"/>
    <dgm:cxn modelId="{A5CD504F-7502-43F1-93EF-54E76C03D50B}" type="presOf" srcId="{F37CD10F-41C7-42CE-A2F0-EE1D171276FD}" destId="{93983E9D-9E44-4C78-99AB-5DF004E761EA}" srcOrd="0" destOrd="0" presId="urn:microsoft.com/office/officeart/2005/8/layout/vList2"/>
    <dgm:cxn modelId="{71887CF7-A071-4273-9E1D-BCCE0F78031A}" srcId="{0DF97394-4E47-48D8-A7C9-E0CED08AC592}" destId="{BCAACA92-9FA5-4356-BF93-0BCCEAD63057}" srcOrd="0" destOrd="0" parTransId="{949718AF-1BAC-4FF5-81F6-F5E79994DDC7}" sibTransId="{D7EA2682-4723-423E-B5F5-5371EC0E8A09}"/>
    <dgm:cxn modelId="{215FF7F5-536A-4AAB-AF93-1602145CAEEC}" type="presOf" srcId="{0DF97394-4E47-48D8-A7C9-E0CED08AC592}" destId="{5377D214-1939-4389-96E9-CE268370F273}" srcOrd="0" destOrd="0" presId="urn:microsoft.com/office/officeart/2005/8/layout/vList2"/>
    <dgm:cxn modelId="{626ED5FF-E424-44A0-BC04-DA832C147BEE}" type="presOf" srcId="{862D5BC8-1379-4F7C-8ADE-1B6E9881C71A}" destId="{681DD083-239D-41CE-AFF0-804B90DDF197}" srcOrd="0" destOrd="1" presId="urn:microsoft.com/office/officeart/2005/8/layout/vList2"/>
    <dgm:cxn modelId="{3CC2A31E-2C0C-4BA3-A519-CF7FB33517D2}" type="presParOf" srcId="{E3DE126C-8E0E-44F8-A2C8-26B70B1F1CED}" destId="{F495B1FF-9255-466A-9B07-636B9D7F73CE}" srcOrd="0" destOrd="0" presId="urn:microsoft.com/office/officeart/2005/8/layout/vList2"/>
    <dgm:cxn modelId="{C359C970-D551-4BB7-8D11-E8782214616B}" type="presParOf" srcId="{E3DE126C-8E0E-44F8-A2C8-26B70B1F1CED}" destId="{93983E9D-9E44-4C78-99AB-5DF004E761EA}" srcOrd="1" destOrd="0" presId="urn:microsoft.com/office/officeart/2005/8/layout/vList2"/>
    <dgm:cxn modelId="{25059157-676B-40A2-9592-F8C2689251DE}" type="presParOf" srcId="{E3DE126C-8E0E-44F8-A2C8-26B70B1F1CED}" destId="{5377D214-1939-4389-96E9-CE268370F273}" srcOrd="2" destOrd="0" presId="urn:microsoft.com/office/officeart/2005/8/layout/vList2"/>
    <dgm:cxn modelId="{4B56BB6E-2A05-49A9-969E-2671AEC6B7C1}" type="presParOf" srcId="{E3DE126C-8E0E-44F8-A2C8-26B70B1F1CED}" destId="{681DD083-239D-41CE-AFF0-804B90DDF197}" srcOrd="3" destOrd="0" presId="urn:microsoft.com/office/officeart/2005/8/layout/vList2"/>
    <dgm:cxn modelId="{B46B5915-3A7B-4761-B7DA-8C399E17D081}" type="presParOf" srcId="{E3DE126C-8E0E-44F8-A2C8-26B70B1F1CED}" destId="{CD36B601-DE00-4C78-8C49-47A6DFBCED30}" srcOrd="4" destOrd="0" presId="urn:microsoft.com/office/officeart/2005/8/layout/vList2"/>
    <dgm:cxn modelId="{2C863F88-37D8-49D4-9813-B5AB3E468BD8}" type="presParOf" srcId="{E3DE126C-8E0E-44F8-A2C8-26B70B1F1CED}" destId="{B0DDC31E-DE94-4FC6-B101-6B2A642898B8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47EF55-A34D-4096-BDAE-BA6D0723024C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C999CA8-EDF6-4093-A4ED-D870896F595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До початку матчу</a:t>
          </a:r>
          <a:endParaRPr lang="uk-UA" sz="1600" b="1" dirty="0">
            <a:solidFill>
              <a:schemeClr val="tx1"/>
            </a:solidFill>
          </a:endParaRPr>
        </a:p>
      </dgm:t>
    </dgm:pt>
    <dgm:pt modelId="{BE759139-3581-47B7-90BB-47F88EB6435E}" type="parTrans" cxnId="{D59C39E9-0596-4A76-B25B-47165218640B}">
      <dgm:prSet/>
      <dgm:spPr/>
      <dgm:t>
        <a:bodyPr/>
        <a:lstStyle/>
        <a:p>
          <a:endParaRPr lang="uk-UA"/>
        </a:p>
      </dgm:t>
    </dgm:pt>
    <dgm:pt modelId="{50961685-17B2-4E4D-AC6F-E7EBAFD12037}" type="sibTrans" cxnId="{D59C39E9-0596-4A76-B25B-47165218640B}">
      <dgm:prSet/>
      <dgm:spPr/>
      <dgm:t>
        <a:bodyPr/>
        <a:lstStyle/>
        <a:p>
          <a:endParaRPr lang="uk-UA"/>
        </a:p>
      </dgm:t>
    </dgm:pt>
    <dgm:pt modelId="{EB46ECD3-F8F6-4A4C-9723-ADF5FE78A2F0}">
      <dgm:prSet custT="1"/>
      <dgm:spPr/>
      <dgm:t>
        <a:bodyPr/>
        <a:lstStyle/>
        <a:p>
          <a:pPr rtl="0"/>
          <a:r>
            <a:rPr lang="ru-RU" sz="1600" dirty="0" err="1" smtClean="0"/>
            <a:t>Вибір</a:t>
          </a:r>
          <a:r>
            <a:rPr lang="ru-RU" sz="1600" dirty="0" smtClean="0"/>
            <a:t> </a:t>
          </a:r>
          <a:r>
            <a:rPr lang="ru-RU" sz="1600" dirty="0" err="1" smtClean="0"/>
            <a:t>сторін</a:t>
          </a:r>
          <a:r>
            <a:rPr lang="ru-RU" sz="1600" dirty="0" smtClean="0"/>
            <a:t> </a:t>
          </a:r>
          <a:r>
            <a:rPr lang="ru-RU" sz="1600" dirty="0" err="1" smtClean="0"/>
            <a:t>майданчика</a:t>
          </a:r>
          <a:r>
            <a:rPr lang="ru-RU" sz="1600" dirty="0" smtClean="0"/>
            <a:t> </a:t>
          </a:r>
          <a:r>
            <a:rPr lang="ru-RU" sz="1600" dirty="0" err="1" smtClean="0"/>
            <a:t>здійснюється</a:t>
          </a:r>
          <a:r>
            <a:rPr lang="ru-RU" sz="1600" dirty="0" smtClean="0"/>
            <a:t> </a:t>
          </a:r>
          <a:r>
            <a:rPr lang="ru-RU" sz="1600" dirty="0" err="1" smtClean="0"/>
            <a:t>жеребкуванням</a:t>
          </a:r>
          <a:r>
            <a:rPr lang="ru-RU" sz="1600" dirty="0" smtClean="0"/>
            <a:t>. Команда,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виграла</a:t>
          </a:r>
          <a:r>
            <a:rPr lang="ru-RU" sz="1600" dirty="0" smtClean="0"/>
            <a:t> </a:t>
          </a:r>
          <a:r>
            <a:rPr lang="ru-RU" sz="1600" dirty="0" err="1" smtClean="0"/>
            <a:t>жеребкування</a:t>
          </a:r>
          <a:r>
            <a:rPr lang="ru-RU" sz="1600" dirty="0" smtClean="0"/>
            <a:t>, </a:t>
          </a:r>
          <a:r>
            <a:rPr lang="ru-RU" sz="1600" dirty="0" err="1" smtClean="0"/>
            <a:t>вирішує</a:t>
          </a:r>
          <a:r>
            <a:rPr lang="ru-RU" sz="1600" dirty="0" smtClean="0"/>
            <a:t>, </a:t>
          </a:r>
          <a:r>
            <a:rPr lang="ru-RU" sz="1600" dirty="0" err="1" smtClean="0"/>
            <a:t>які</a:t>
          </a:r>
          <a:r>
            <a:rPr lang="ru-RU" sz="1600" dirty="0" smtClean="0"/>
            <a:t> ворота вона буде </a:t>
          </a:r>
          <a:r>
            <a:rPr lang="ru-RU" sz="1600" dirty="0" err="1" smtClean="0"/>
            <a:t>атакувати</a:t>
          </a:r>
          <a:r>
            <a:rPr lang="ru-RU" sz="1600" dirty="0" smtClean="0"/>
            <a:t> в </a:t>
          </a:r>
          <a:r>
            <a:rPr lang="ru-RU" sz="1600" dirty="0" err="1" smtClean="0"/>
            <a:t>першій</a:t>
          </a:r>
          <a:r>
            <a:rPr lang="ru-RU" sz="1600" dirty="0" smtClean="0"/>
            <a:t> </a:t>
          </a:r>
          <a:r>
            <a:rPr lang="ru-RU" sz="1600" dirty="0" err="1" smtClean="0"/>
            <a:t>половині</a:t>
          </a:r>
          <a:r>
            <a:rPr lang="ru-RU" sz="1600" dirty="0" smtClean="0"/>
            <a:t> матчу. </a:t>
          </a:r>
          <a:r>
            <a:rPr lang="ru-RU" sz="1600" dirty="0" err="1" smtClean="0"/>
            <a:t>Інша</a:t>
          </a:r>
          <a:r>
            <a:rPr lang="ru-RU" sz="1600" dirty="0" smtClean="0"/>
            <a:t> команда </a:t>
          </a:r>
          <a:r>
            <a:rPr lang="ru-RU" sz="1600" dirty="0" err="1" smtClean="0"/>
            <a:t>отримує</a:t>
          </a:r>
          <a:r>
            <a:rPr lang="ru-RU" sz="1600" dirty="0" smtClean="0"/>
            <a:t> право на </a:t>
          </a:r>
          <a:r>
            <a:rPr lang="ru-RU" sz="1600" dirty="0" err="1" smtClean="0"/>
            <a:t>початковий</a:t>
          </a:r>
          <a:r>
            <a:rPr lang="ru-RU" sz="1600" dirty="0" smtClean="0"/>
            <a:t> удар. </a:t>
          </a:r>
          <a:endParaRPr lang="uk-UA" sz="1600" dirty="0"/>
        </a:p>
      </dgm:t>
    </dgm:pt>
    <dgm:pt modelId="{FF947EE5-1CE4-4634-8225-40A71FD07B22}" type="parTrans" cxnId="{A05601CC-F164-40FC-8635-28A45EC7112B}">
      <dgm:prSet/>
      <dgm:spPr/>
      <dgm:t>
        <a:bodyPr/>
        <a:lstStyle/>
        <a:p>
          <a:endParaRPr lang="uk-UA"/>
        </a:p>
      </dgm:t>
    </dgm:pt>
    <dgm:pt modelId="{A9A1B7C2-B245-4E31-9120-8E03C86FE8D1}" type="sibTrans" cxnId="{A05601CC-F164-40FC-8635-28A45EC7112B}">
      <dgm:prSet/>
      <dgm:spPr/>
      <dgm:t>
        <a:bodyPr/>
        <a:lstStyle/>
        <a:p>
          <a:endParaRPr lang="uk-UA"/>
        </a:p>
      </dgm:t>
    </dgm:pt>
    <dgm:pt modelId="{AC155901-F158-4C8D-9266-D8BA2E812770}">
      <dgm:prSet/>
      <dgm:spPr/>
      <dgm:t>
        <a:bodyPr/>
        <a:lstStyle/>
        <a:p>
          <a:pPr rtl="0"/>
          <a:r>
            <a:rPr lang="ru-RU" sz="1600" b="1" dirty="0" err="1" smtClean="0">
              <a:solidFill>
                <a:schemeClr val="tx1"/>
              </a:solidFill>
            </a:rPr>
            <a:t>Початковий</a:t>
          </a:r>
          <a:r>
            <a:rPr lang="ru-RU" sz="1600" b="1" dirty="0" smtClean="0">
              <a:solidFill>
                <a:schemeClr val="tx1"/>
              </a:solidFill>
            </a:rPr>
            <a:t> удар(</a:t>
          </a:r>
          <a:r>
            <a:rPr lang="ru-RU" sz="1600" b="1" dirty="0" err="1" smtClean="0">
              <a:solidFill>
                <a:schemeClr val="tx1"/>
              </a:solidFill>
            </a:rPr>
            <a:t>спосіб</a:t>
          </a:r>
          <a:r>
            <a:rPr lang="ru-RU" sz="1600" b="1" dirty="0" smtClean="0">
              <a:solidFill>
                <a:schemeClr val="tx1"/>
              </a:solidFill>
            </a:rPr>
            <a:t> початку </a:t>
          </a:r>
          <a:r>
            <a:rPr lang="ru-RU" sz="1600" b="1" dirty="0" err="1" smtClean="0">
              <a:solidFill>
                <a:schemeClr val="tx1"/>
              </a:solidFill>
            </a:rPr>
            <a:t>або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поновлення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гри</a:t>
          </a:r>
          <a:r>
            <a:rPr lang="ru-RU" sz="1600" b="1" dirty="0" smtClean="0">
              <a:solidFill>
                <a:schemeClr val="tx1"/>
              </a:solidFill>
            </a:rPr>
            <a:t>):</a:t>
          </a:r>
          <a:endParaRPr lang="uk-UA" sz="1600" b="1" dirty="0">
            <a:solidFill>
              <a:schemeClr val="tx1"/>
            </a:solidFill>
          </a:endParaRPr>
        </a:p>
      </dgm:t>
    </dgm:pt>
    <dgm:pt modelId="{65A37D30-3B23-47AB-8BA0-DAA0E1BEEE7A}" type="parTrans" cxnId="{0CA6E55F-17AB-4EFE-AC40-1B516E6E945C}">
      <dgm:prSet/>
      <dgm:spPr/>
      <dgm:t>
        <a:bodyPr/>
        <a:lstStyle/>
        <a:p>
          <a:endParaRPr lang="uk-UA"/>
        </a:p>
      </dgm:t>
    </dgm:pt>
    <dgm:pt modelId="{2E1D7371-657F-4560-8910-2AEBA59A83BF}" type="sibTrans" cxnId="{0CA6E55F-17AB-4EFE-AC40-1B516E6E945C}">
      <dgm:prSet/>
      <dgm:spPr/>
      <dgm:t>
        <a:bodyPr/>
        <a:lstStyle/>
        <a:p>
          <a:endParaRPr lang="uk-UA"/>
        </a:p>
      </dgm:t>
    </dgm:pt>
    <dgm:pt modelId="{C2EE2C26-6516-48B4-B791-32F5394E4507}">
      <dgm:prSet custT="1"/>
      <dgm:spPr/>
      <dgm:t>
        <a:bodyPr/>
        <a:lstStyle/>
        <a:p>
          <a:pPr rtl="0"/>
          <a:r>
            <a:rPr lang="ru-RU" sz="1600" dirty="0" smtClean="0"/>
            <a:t>на початку матчу</a:t>
          </a:r>
          <a:endParaRPr lang="uk-UA" sz="1600" dirty="0"/>
        </a:p>
      </dgm:t>
    </dgm:pt>
    <dgm:pt modelId="{EF0725C3-9F23-4722-9C30-7A4271037895}" type="parTrans" cxnId="{D3FE00F3-D293-4FB2-83BE-1802DBD7ADE8}">
      <dgm:prSet/>
      <dgm:spPr/>
      <dgm:t>
        <a:bodyPr/>
        <a:lstStyle/>
        <a:p>
          <a:endParaRPr lang="uk-UA"/>
        </a:p>
      </dgm:t>
    </dgm:pt>
    <dgm:pt modelId="{D2FB8B62-21B0-4301-AE72-61B6C2D52966}" type="sibTrans" cxnId="{D3FE00F3-D293-4FB2-83BE-1802DBD7ADE8}">
      <dgm:prSet/>
      <dgm:spPr/>
      <dgm:t>
        <a:bodyPr/>
        <a:lstStyle/>
        <a:p>
          <a:endParaRPr lang="uk-UA"/>
        </a:p>
      </dgm:t>
    </dgm:pt>
    <dgm:pt modelId="{0128B440-C4DF-437D-8C83-C2B241D6E132}">
      <dgm:prSet custT="1"/>
      <dgm:spPr/>
      <dgm:t>
        <a:bodyPr/>
        <a:lstStyle/>
        <a:p>
          <a:pPr rtl="0"/>
          <a:r>
            <a:rPr lang="ru-RU" sz="1600" dirty="0" err="1" smtClean="0"/>
            <a:t>після</a:t>
          </a:r>
          <a:r>
            <a:rPr lang="ru-RU" sz="1600" dirty="0" smtClean="0"/>
            <a:t> того, як </a:t>
          </a:r>
          <a:r>
            <a:rPr lang="ru-RU" sz="1600" dirty="0" err="1" smtClean="0"/>
            <a:t>був</a:t>
          </a:r>
          <a:r>
            <a:rPr lang="ru-RU" sz="1600" dirty="0" smtClean="0"/>
            <a:t> </a:t>
          </a:r>
          <a:r>
            <a:rPr lang="ru-RU" sz="1600" dirty="0" err="1" smtClean="0"/>
            <a:t>забитий</a:t>
          </a:r>
          <a:r>
            <a:rPr lang="ru-RU" sz="1600" dirty="0" smtClean="0"/>
            <a:t> гол</a:t>
          </a:r>
          <a:endParaRPr lang="uk-UA" sz="1600" dirty="0"/>
        </a:p>
      </dgm:t>
    </dgm:pt>
    <dgm:pt modelId="{DC435861-34EF-4420-81F0-E1A80955ECEF}" type="parTrans" cxnId="{62D1B4C3-C5B9-4521-ABFF-7DA04A6CFAAA}">
      <dgm:prSet/>
      <dgm:spPr/>
      <dgm:t>
        <a:bodyPr/>
        <a:lstStyle/>
        <a:p>
          <a:endParaRPr lang="uk-UA"/>
        </a:p>
      </dgm:t>
    </dgm:pt>
    <dgm:pt modelId="{9869B41C-783C-4CF0-ABB3-B6D3474CC126}" type="sibTrans" cxnId="{62D1B4C3-C5B9-4521-ABFF-7DA04A6CFAAA}">
      <dgm:prSet/>
      <dgm:spPr/>
      <dgm:t>
        <a:bodyPr/>
        <a:lstStyle/>
        <a:p>
          <a:endParaRPr lang="uk-UA"/>
        </a:p>
      </dgm:t>
    </dgm:pt>
    <dgm:pt modelId="{F349D805-33F8-4341-BE5C-D4B8A393E1AE}">
      <dgm:prSet custT="1"/>
      <dgm:spPr/>
      <dgm:t>
        <a:bodyPr/>
        <a:lstStyle/>
        <a:p>
          <a:pPr rtl="0"/>
          <a:r>
            <a:rPr lang="ru-RU" sz="1600" dirty="0" smtClean="0"/>
            <a:t>на початку </a:t>
          </a:r>
          <a:r>
            <a:rPr lang="ru-RU" sz="1600" dirty="0" err="1" smtClean="0"/>
            <a:t>другої</a:t>
          </a:r>
          <a:r>
            <a:rPr lang="ru-RU" sz="1600" dirty="0" smtClean="0"/>
            <a:t> </a:t>
          </a:r>
          <a:r>
            <a:rPr lang="ru-RU" sz="1600" dirty="0" err="1" smtClean="0"/>
            <a:t>половини</a:t>
          </a:r>
          <a:r>
            <a:rPr lang="ru-RU" sz="1600" dirty="0" smtClean="0"/>
            <a:t> матчу</a:t>
          </a:r>
          <a:r>
            <a:rPr lang="ru-RU" sz="1200" dirty="0" smtClean="0"/>
            <a:t>.</a:t>
          </a:r>
          <a:endParaRPr lang="uk-UA" sz="1600" dirty="0"/>
        </a:p>
      </dgm:t>
    </dgm:pt>
    <dgm:pt modelId="{F018A00D-35EF-4836-9B7D-9E604FE9B9FE}" type="parTrans" cxnId="{8859B4C0-DF97-404C-B93F-C5281870517F}">
      <dgm:prSet/>
      <dgm:spPr/>
      <dgm:t>
        <a:bodyPr/>
        <a:lstStyle/>
        <a:p>
          <a:endParaRPr lang="uk-UA"/>
        </a:p>
      </dgm:t>
    </dgm:pt>
    <dgm:pt modelId="{A383C4AE-4898-48DC-AF0D-C087D1B344BC}" type="sibTrans" cxnId="{8859B4C0-DF97-404C-B93F-C5281870517F}">
      <dgm:prSet/>
      <dgm:spPr/>
      <dgm:t>
        <a:bodyPr/>
        <a:lstStyle/>
        <a:p>
          <a:endParaRPr lang="uk-UA"/>
        </a:p>
      </dgm:t>
    </dgm:pt>
    <dgm:pt modelId="{60F31508-E6AF-4583-8183-3070FCC83657}">
      <dgm:prSet/>
      <dgm:spPr/>
      <dgm:t>
        <a:bodyPr/>
        <a:lstStyle/>
        <a:p>
          <a:pPr rtl="0"/>
          <a:r>
            <a:rPr lang="ru-RU" sz="1900" b="1" dirty="0" err="1" smtClean="0">
              <a:solidFill>
                <a:schemeClr val="tx1"/>
              </a:solidFill>
            </a:rPr>
            <a:t>Спірний</a:t>
          </a:r>
          <a:r>
            <a:rPr lang="ru-RU" sz="1900" b="1" dirty="0" smtClean="0">
              <a:solidFill>
                <a:schemeClr val="tx1"/>
              </a:solidFill>
            </a:rPr>
            <a:t> </a:t>
          </a:r>
          <a:r>
            <a:rPr lang="ru-RU" sz="1900" b="1" dirty="0" err="1" smtClean="0">
              <a:solidFill>
                <a:schemeClr val="tx1"/>
              </a:solidFill>
            </a:rPr>
            <a:t>м'яч</a:t>
          </a:r>
          <a:endParaRPr lang="uk-UA" sz="1900" b="1" dirty="0">
            <a:solidFill>
              <a:schemeClr val="tx1"/>
            </a:solidFill>
          </a:endParaRPr>
        </a:p>
      </dgm:t>
    </dgm:pt>
    <dgm:pt modelId="{8B2BE887-F2AC-4428-AC29-B906871F5E78}" type="parTrans" cxnId="{DBF3584F-54F9-4873-B0E3-15329F1121F3}">
      <dgm:prSet/>
      <dgm:spPr/>
      <dgm:t>
        <a:bodyPr/>
        <a:lstStyle/>
        <a:p>
          <a:endParaRPr lang="uk-UA"/>
        </a:p>
      </dgm:t>
    </dgm:pt>
    <dgm:pt modelId="{A1478749-D342-45BB-9452-3994167287D6}" type="sibTrans" cxnId="{DBF3584F-54F9-4873-B0E3-15329F1121F3}">
      <dgm:prSet/>
      <dgm:spPr/>
      <dgm:t>
        <a:bodyPr/>
        <a:lstStyle/>
        <a:p>
          <a:endParaRPr lang="uk-UA"/>
        </a:p>
      </dgm:t>
    </dgm:pt>
    <dgm:pt modelId="{B297FF2D-7A0B-4B4D-83D9-08C911563841}">
      <dgm:prSet custT="1"/>
      <dgm:spPr/>
      <dgm:t>
        <a:bodyPr/>
        <a:lstStyle/>
        <a:p>
          <a:pPr rtl="0"/>
          <a:r>
            <a:rPr lang="ru-RU" sz="1600" dirty="0" err="1" smtClean="0"/>
            <a:t>Спірний</a:t>
          </a:r>
          <a:r>
            <a:rPr lang="ru-RU" sz="1600" dirty="0" smtClean="0"/>
            <a:t> </a:t>
          </a:r>
          <a:r>
            <a:rPr lang="ru-RU" sz="1600" dirty="0" err="1" smtClean="0"/>
            <a:t>м'яч</a:t>
          </a:r>
          <a:r>
            <a:rPr lang="ru-RU" sz="1600" dirty="0" smtClean="0"/>
            <a:t> - </a:t>
          </a:r>
          <a:r>
            <a:rPr lang="ru-RU" sz="1600" dirty="0" err="1" smtClean="0"/>
            <a:t>це</a:t>
          </a:r>
          <a:r>
            <a:rPr lang="ru-RU" sz="1600" dirty="0" smtClean="0"/>
            <a:t> </a:t>
          </a:r>
          <a:r>
            <a:rPr lang="ru-RU" sz="1600" dirty="0" err="1" smtClean="0"/>
            <a:t>спосіб</a:t>
          </a:r>
          <a:r>
            <a:rPr lang="ru-RU" sz="1600" dirty="0" smtClean="0"/>
            <a:t> </a:t>
          </a:r>
          <a:r>
            <a:rPr lang="ru-RU" sz="1600" dirty="0" err="1" smtClean="0"/>
            <a:t>поновлення</a:t>
          </a:r>
          <a:r>
            <a:rPr lang="ru-RU" sz="1600" dirty="0" smtClean="0"/>
            <a:t> </a:t>
          </a:r>
          <a:r>
            <a:rPr lang="ru-RU" sz="1600" dirty="0" err="1" smtClean="0"/>
            <a:t>гри</a:t>
          </a:r>
          <a:r>
            <a:rPr lang="ru-RU" sz="1600" dirty="0" smtClean="0"/>
            <a:t> </a:t>
          </a:r>
          <a:r>
            <a:rPr lang="ru-RU" sz="1600" dirty="0" err="1" smtClean="0"/>
            <a:t>після</a:t>
          </a:r>
          <a:r>
            <a:rPr lang="ru-RU" sz="1600" dirty="0" smtClean="0"/>
            <a:t> </a:t>
          </a:r>
          <a:r>
            <a:rPr lang="ru-RU" sz="1600" dirty="0" err="1" smtClean="0"/>
            <a:t>тимчасової</a:t>
          </a:r>
          <a:r>
            <a:rPr lang="ru-RU" sz="1600" dirty="0" smtClean="0"/>
            <a:t> </a:t>
          </a:r>
          <a:r>
            <a:rPr lang="ru-RU" sz="1600" dirty="0" err="1" smtClean="0"/>
            <a:t>зупинки</a:t>
          </a:r>
          <a:r>
            <a:rPr lang="ru-RU" sz="1600" dirty="0" smtClean="0"/>
            <a:t> </a:t>
          </a:r>
          <a:r>
            <a:rPr lang="ru-RU" sz="1600" dirty="0" err="1" smtClean="0"/>
            <a:t>гри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стала </a:t>
          </a:r>
          <a:r>
            <a:rPr lang="ru-RU" sz="1600" dirty="0" err="1" smtClean="0"/>
            <a:t>необхідністю</a:t>
          </a:r>
          <a:r>
            <a:rPr lang="ru-RU" sz="1600" dirty="0" smtClean="0"/>
            <a:t>, коли </a:t>
          </a:r>
          <a:r>
            <a:rPr lang="ru-RU" sz="1600" dirty="0" err="1" smtClean="0"/>
            <a:t>м'яч</a:t>
          </a:r>
          <a:r>
            <a:rPr lang="ru-RU" sz="1600" dirty="0" smtClean="0"/>
            <a:t> </a:t>
          </a:r>
          <a:r>
            <a:rPr lang="ru-RU" sz="1600" dirty="0" err="1" smtClean="0"/>
            <a:t>був</a:t>
          </a:r>
          <a:r>
            <a:rPr lang="ru-RU" sz="1600" dirty="0" smtClean="0"/>
            <a:t> у </a:t>
          </a:r>
          <a:r>
            <a:rPr lang="ru-RU" sz="1600" dirty="0" err="1" smtClean="0"/>
            <a:t>грі</a:t>
          </a:r>
          <a:r>
            <a:rPr lang="ru-RU" sz="1600" dirty="0" smtClean="0"/>
            <a:t>, і за </a:t>
          </a:r>
          <a:r>
            <a:rPr lang="ru-RU" sz="1600" dirty="0" err="1" smtClean="0"/>
            <a:t>умови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безпосередньо</a:t>
          </a:r>
          <a:r>
            <a:rPr lang="ru-RU" sz="1600" dirty="0" smtClean="0"/>
            <a:t> перед </a:t>
          </a:r>
          <a:r>
            <a:rPr lang="ru-RU" sz="1600" dirty="0" err="1" smtClean="0"/>
            <a:t>зупинкою</a:t>
          </a:r>
          <a:r>
            <a:rPr lang="ru-RU" sz="1600" dirty="0" smtClean="0"/>
            <a:t>, </a:t>
          </a:r>
          <a:r>
            <a:rPr lang="ru-RU" sz="1600" dirty="0" err="1" smtClean="0"/>
            <a:t>він</a:t>
          </a:r>
          <a:r>
            <a:rPr lang="ru-RU" sz="1600" dirty="0" smtClean="0"/>
            <a:t> не </a:t>
          </a:r>
          <a:r>
            <a:rPr lang="ru-RU" sz="1600" dirty="0" err="1" smtClean="0"/>
            <a:t>перетинав</a:t>
          </a:r>
          <a:r>
            <a:rPr lang="ru-RU" sz="1600" dirty="0" smtClean="0"/>
            <a:t> </a:t>
          </a:r>
          <a:r>
            <a:rPr lang="ru-RU" sz="1600" dirty="0" err="1" smtClean="0"/>
            <a:t>бічну</a:t>
          </a:r>
          <a:r>
            <a:rPr lang="ru-RU" sz="1600" dirty="0" smtClean="0"/>
            <a:t> </a:t>
          </a:r>
          <a:r>
            <a:rPr lang="ru-RU" sz="1600" dirty="0" err="1" smtClean="0"/>
            <a:t>лінію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</a:t>
          </a:r>
          <a:r>
            <a:rPr lang="ru-RU" sz="1600" dirty="0" err="1" smtClean="0"/>
            <a:t>лінію</a:t>
          </a:r>
          <a:r>
            <a:rPr lang="ru-RU" sz="1600" dirty="0" smtClean="0"/>
            <a:t> </a:t>
          </a:r>
          <a:r>
            <a:rPr lang="ru-RU" sz="1600" dirty="0" err="1" smtClean="0"/>
            <a:t>воріт</a:t>
          </a:r>
          <a:endParaRPr lang="uk-UA" sz="1600" dirty="0"/>
        </a:p>
      </dgm:t>
    </dgm:pt>
    <dgm:pt modelId="{A4594528-00A7-40D3-8C67-75D7067D84C5}" type="parTrans" cxnId="{285D1DFB-3534-4899-AA23-D7E37A6F7996}">
      <dgm:prSet/>
      <dgm:spPr/>
      <dgm:t>
        <a:bodyPr/>
        <a:lstStyle/>
        <a:p>
          <a:endParaRPr lang="uk-UA"/>
        </a:p>
      </dgm:t>
    </dgm:pt>
    <dgm:pt modelId="{151D2385-D123-4765-BA64-94EAC9437F87}" type="sibTrans" cxnId="{285D1DFB-3534-4899-AA23-D7E37A6F7996}">
      <dgm:prSet/>
      <dgm:spPr/>
      <dgm:t>
        <a:bodyPr/>
        <a:lstStyle/>
        <a:p>
          <a:endParaRPr lang="uk-UA"/>
        </a:p>
      </dgm:t>
    </dgm:pt>
    <dgm:pt modelId="{D4A6B300-8377-4D1B-9061-08D3DC074177}" type="pres">
      <dgm:prSet presAssocID="{8F47EF55-A34D-4096-BDAE-BA6D0723024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980140-1B6E-4317-815C-4C719DDFE1DF}" type="pres">
      <dgm:prSet presAssocID="{BC999CA8-EDF6-4093-A4ED-D870896F5956}" presName="comp" presStyleCnt="0"/>
      <dgm:spPr/>
    </dgm:pt>
    <dgm:pt modelId="{75EF8AE7-5BA8-46F1-AD3E-E5EEE2BA17C0}" type="pres">
      <dgm:prSet presAssocID="{BC999CA8-EDF6-4093-A4ED-D870896F5956}" presName="box" presStyleLbl="node1" presStyleIdx="0" presStyleCnt="3"/>
      <dgm:spPr/>
      <dgm:t>
        <a:bodyPr/>
        <a:lstStyle/>
        <a:p>
          <a:endParaRPr lang="uk-UA"/>
        </a:p>
      </dgm:t>
    </dgm:pt>
    <dgm:pt modelId="{470E3D64-5C85-4154-9160-CD33025BA8FC}" type="pres">
      <dgm:prSet presAssocID="{BC999CA8-EDF6-4093-A4ED-D870896F5956}" presName="img" presStyleLbl="fgImgPlace1" presStyleIdx="0" presStyleCnt="3" custScaleX="819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9C145A6-3AD3-46D0-BE5D-F4D20738CAF3}" type="pres">
      <dgm:prSet presAssocID="{BC999CA8-EDF6-4093-A4ED-D870896F59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9D5C2B-D0D7-4DAC-9688-4919EB46D1E9}" type="pres">
      <dgm:prSet presAssocID="{50961685-17B2-4E4D-AC6F-E7EBAFD12037}" presName="spacer" presStyleCnt="0"/>
      <dgm:spPr/>
    </dgm:pt>
    <dgm:pt modelId="{9DBCF99D-0C89-4789-8792-17A208062516}" type="pres">
      <dgm:prSet presAssocID="{AC155901-F158-4C8D-9266-D8BA2E812770}" presName="comp" presStyleCnt="0"/>
      <dgm:spPr/>
    </dgm:pt>
    <dgm:pt modelId="{6B86BFB6-C134-432F-B771-83B97ADF1702}" type="pres">
      <dgm:prSet presAssocID="{AC155901-F158-4C8D-9266-D8BA2E812770}" presName="box" presStyleLbl="node1" presStyleIdx="1" presStyleCnt="3"/>
      <dgm:spPr/>
      <dgm:t>
        <a:bodyPr/>
        <a:lstStyle/>
        <a:p>
          <a:endParaRPr lang="uk-UA"/>
        </a:p>
      </dgm:t>
    </dgm:pt>
    <dgm:pt modelId="{971775DB-D97A-45C1-BBCA-5CB11D49C272}" type="pres">
      <dgm:prSet presAssocID="{AC155901-F158-4C8D-9266-D8BA2E812770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41A8EF2-6FEF-41C7-8E06-4B1A0D0E707B}" type="pres">
      <dgm:prSet presAssocID="{AC155901-F158-4C8D-9266-D8BA2E81277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88161D-E908-42DA-B7C2-0490D05657C2}" type="pres">
      <dgm:prSet presAssocID="{2E1D7371-657F-4560-8910-2AEBA59A83BF}" presName="spacer" presStyleCnt="0"/>
      <dgm:spPr/>
    </dgm:pt>
    <dgm:pt modelId="{4319CA2A-1BB8-49B2-B810-6BBD55DE2F68}" type="pres">
      <dgm:prSet presAssocID="{60F31508-E6AF-4583-8183-3070FCC83657}" presName="comp" presStyleCnt="0"/>
      <dgm:spPr/>
    </dgm:pt>
    <dgm:pt modelId="{8EBA9793-165C-4FC9-9809-DDE36FD62534}" type="pres">
      <dgm:prSet presAssocID="{60F31508-E6AF-4583-8183-3070FCC83657}" presName="box" presStyleLbl="node1" presStyleIdx="2" presStyleCnt="3" custLinFactNeighborX="-749" custLinFactNeighborY="1867"/>
      <dgm:spPr/>
      <dgm:t>
        <a:bodyPr/>
        <a:lstStyle/>
        <a:p>
          <a:endParaRPr lang="uk-UA"/>
        </a:p>
      </dgm:t>
    </dgm:pt>
    <dgm:pt modelId="{90A90AFE-D0FC-4D66-B661-C718AD8470DE}" type="pres">
      <dgm:prSet presAssocID="{60F31508-E6AF-4583-8183-3070FCC8365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CC1DD9D-E486-43F0-85D8-DF68008AA5EB}" type="pres">
      <dgm:prSet presAssocID="{60F31508-E6AF-4583-8183-3070FCC8365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85D528B-C762-4AA6-A437-C3DF63212792}" type="presOf" srcId="{EB46ECD3-F8F6-4A4C-9723-ADF5FE78A2F0}" destId="{75EF8AE7-5BA8-46F1-AD3E-E5EEE2BA17C0}" srcOrd="0" destOrd="1" presId="urn:microsoft.com/office/officeart/2005/8/layout/vList4#1"/>
    <dgm:cxn modelId="{D8B78085-051F-41A8-8189-BC52F228DF2D}" type="presOf" srcId="{60F31508-E6AF-4583-8183-3070FCC83657}" destId="{8EBA9793-165C-4FC9-9809-DDE36FD62534}" srcOrd="0" destOrd="0" presId="urn:microsoft.com/office/officeart/2005/8/layout/vList4#1"/>
    <dgm:cxn modelId="{D59C39E9-0596-4A76-B25B-47165218640B}" srcId="{8F47EF55-A34D-4096-BDAE-BA6D0723024C}" destId="{BC999CA8-EDF6-4093-A4ED-D870896F5956}" srcOrd="0" destOrd="0" parTransId="{BE759139-3581-47B7-90BB-47F88EB6435E}" sibTransId="{50961685-17B2-4E4D-AC6F-E7EBAFD12037}"/>
    <dgm:cxn modelId="{CD87E622-0253-4786-A07E-886001B3649F}" type="presOf" srcId="{EB46ECD3-F8F6-4A4C-9723-ADF5FE78A2F0}" destId="{49C145A6-3AD3-46D0-BE5D-F4D20738CAF3}" srcOrd="1" destOrd="1" presId="urn:microsoft.com/office/officeart/2005/8/layout/vList4#1"/>
    <dgm:cxn modelId="{B1D74A4D-ED1C-42F1-BAD0-27A7BCF7B735}" type="presOf" srcId="{AC155901-F158-4C8D-9266-D8BA2E812770}" destId="{6B86BFB6-C134-432F-B771-83B97ADF1702}" srcOrd="0" destOrd="0" presId="urn:microsoft.com/office/officeart/2005/8/layout/vList4#1"/>
    <dgm:cxn modelId="{A05601CC-F164-40FC-8635-28A45EC7112B}" srcId="{BC999CA8-EDF6-4093-A4ED-D870896F5956}" destId="{EB46ECD3-F8F6-4A4C-9723-ADF5FE78A2F0}" srcOrd="0" destOrd="0" parTransId="{FF947EE5-1CE4-4634-8225-40A71FD07B22}" sibTransId="{A9A1B7C2-B245-4E31-9120-8E03C86FE8D1}"/>
    <dgm:cxn modelId="{26B12BDE-8AF9-4B2E-8064-AE1AE4B48EFE}" type="presOf" srcId="{BC999CA8-EDF6-4093-A4ED-D870896F5956}" destId="{75EF8AE7-5BA8-46F1-AD3E-E5EEE2BA17C0}" srcOrd="0" destOrd="0" presId="urn:microsoft.com/office/officeart/2005/8/layout/vList4#1"/>
    <dgm:cxn modelId="{DBF3584F-54F9-4873-B0E3-15329F1121F3}" srcId="{8F47EF55-A34D-4096-BDAE-BA6D0723024C}" destId="{60F31508-E6AF-4583-8183-3070FCC83657}" srcOrd="2" destOrd="0" parTransId="{8B2BE887-F2AC-4428-AC29-B906871F5E78}" sibTransId="{A1478749-D342-45BB-9452-3994167287D6}"/>
    <dgm:cxn modelId="{8B45B2E6-090B-47CF-9825-03A448D09CC7}" type="presOf" srcId="{60F31508-E6AF-4583-8183-3070FCC83657}" destId="{5CC1DD9D-E486-43F0-85D8-DF68008AA5EB}" srcOrd="1" destOrd="0" presId="urn:microsoft.com/office/officeart/2005/8/layout/vList4#1"/>
    <dgm:cxn modelId="{E7B9C29F-7FF2-4829-8DE5-A1BCBC52D257}" type="presOf" srcId="{BC999CA8-EDF6-4093-A4ED-D870896F5956}" destId="{49C145A6-3AD3-46D0-BE5D-F4D20738CAF3}" srcOrd="1" destOrd="0" presId="urn:microsoft.com/office/officeart/2005/8/layout/vList4#1"/>
    <dgm:cxn modelId="{A97C6236-6676-4CF8-8DCA-7DAB8AA3B2DE}" type="presOf" srcId="{0128B440-C4DF-437D-8C83-C2B241D6E132}" destId="{6B86BFB6-C134-432F-B771-83B97ADF1702}" srcOrd="0" destOrd="2" presId="urn:microsoft.com/office/officeart/2005/8/layout/vList4#1"/>
    <dgm:cxn modelId="{285D1DFB-3534-4899-AA23-D7E37A6F7996}" srcId="{60F31508-E6AF-4583-8183-3070FCC83657}" destId="{B297FF2D-7A0B-4B4D-83D9-08C911563841}" srcOrd="0" destOrd="0" parTransId="{A4594528-00A7-40D3-8C67-75D7067D84C5}" sibTransId="{151D2385-D123-4765-BA64-94EAC9437F87}"/>
    <dgm:cxn modelId="{303B53C3-6BD5-4364-8DBA-DE172A1EEB37}" type="presOf" srcId="{C2EE2C26-6516-48B4-B791-32F5394E4507}" destId="{B41A8EF2-6FEF-41C7-8E06-4B1A0D0E707B}" srcOrd="1" destOrd="1" presId="urn:microsoft.com/office/officeart/2005/8/layout/vList4#1"/>
    <dgm:cxn modelId="{81F00666-DB16-4BAE-B3E8-167950ABCCD9}" type="presOf" srcId="{B297FF2D-7A0B-4B4D-83D9-08C911563841}" destId="{8EBA9793-165C-4FC9-9809-DDE36FD62534}" srcOrd="0" destOrd="1" presId="urn:microsoft.com/office/officeart/2005/8/layout/vList4#1"/>
    <dgm:cxn modelId="{62D1B4C3-C5B9-4521-ABFF-7DA04A6CFAAA}" srcId="{AC155901-F158-4C8D-9266-D8BA2E812770}" destId="{0128B440-C4DF-437D-8C83-C2B241D6E132}" srcOrd="1" destOrd="0" parTransId="{DC435861-34EF-4420-81F0-E1A80955ECEF}" sibTransId="{9869B41C-783C-4CF0-ABB3-B6D3474CC126}"/>
    <dgm:cxn modelId="{B21F3E3D-0211-401D-A56B-2D919B62379B}" type="presOf" srcId="{0128B440-C4DF-437D-8C83-C2B241D6E132}" destId="{B41A8EF2-6FEF-41C7-8E06-4B1A0D0E707B}" srcOrd="1" destOrd="2" presId="urn:microsoft.com/office/officeart/2005/8/layout/vList4#1"/>
    <dgm:cxn modelId="{678D260E-14D8-4222-AF70-AFF44B637130}" type="presOf" srcId="{C2EE2C26-6516-48B4-B791-32F5394E4507}" destId="{6B86BFB6-C134-432F-B771-83B97ADF1702}" srcOrd="0" destOrd="1" presId="urn:microsoft.com/office/officeart/2005/8/layout/vList4#1"/>
    <dgm:cxn modelId="{0CA6E55F-17AB-4EFE-AC40-1B516E6E945C}" srcId="{8F47EF55-A34D-4096-BDAE-BA6D0723024C}" destId="{AC155901-F158-4C8D-9266-D8BA2E812770}" srcOrd="1" destOrd="0" parTransId="{65A37D30-3B23-47AB-8BA0-DAA0E1BEEE7A}" sibTransId="{2E1D7371-657F-4560-8910-2AEBA59A83BF}"/>
    <dgm:cxn modelId="{8859B4C0-DF97-404C-B93F-C5281870517F}" srcId="{AC155901-F158-4C8D-9266-D8BA2E812770}" destId="{F349D805-33F8-4341-BE5C-D4B8A393E1AE}" srcOrd="2" destOrd="0" parTransId="{F018A00D-35EF-4836-9B7D-9E604FE9B9FE}" sibTransId="{A383C4AE-4898-48DC-AF0D-C087D1B344BC}"/>
    <dgm:cxn modelId="{D3FE00F3-D293-4FB2-83BE-1802DBD7ADE8}" srcId="{AC155901-F158-4C8D-9266-D8BA2E812770}" destId="{C2EE2C26-6516-48B4-B791-32F5394E4507}" srcOrd="0" destOrd="0" parTransId="{EF0725C3-9F23-4722-9C30-7A4271037895}" sibTransId="{D2FB8B62-21B0-4301-AE72-61B6C2D52966}"/>
    <dgm:cxn modelId="{9A67D37B-A801-4B4C-9B88-2E24EEE11772}" type="presOf" srcId="{F349D805-33F8-4341-BE5C-D4B8A393E1AE}" destId="{B41A8EF2-6FEF-41C7-8E06-4B1A0D0E707B}" srcOrd="1" destOrd="3" presId="urn:microsoft.com/office/officeart/2005/8/layout/vList4#1"/>
    <dgm:cxn modelId="{FDA8A3BC-3286-40AD-81C3-A8B637804263}" type="presOf" srcId="{AC155901-F158-4C8D-9266-D8BA2E812770}" destId="{B41A8EF2-6FEF-41C7-8E06-4B1A0D0E707B}" srcOrd="1" destOrd="0" presId="urn:microsoft.com/office/officeart/2005/8/layout/vList4#1"/>
    <dgm:cxn modelId="{C72D9103-9FAD-4A41-B3AD-ED9A1A41A7B9}" type="presOf" srcId="{F349D805-33F8-4341-BE5C-D4B8A393E1AE}" destId="{6B86BFB6-C134-432F-B771-83B97ADF1702}" srcOrd="0" destOrd="3" presId="urn:microsoft.com/office/officeart/2005/8/layout/vList4#1"/>
    <dgm:cxn modelId="{0E956844-46B4-45BE-9BB4-1DC4EB4B1CC4}" type="presOf" srcId="{8F47EF55-A34D-4096-BDAE-BA6D0723024C}" destId="{D4A6B300-8377-4D1B-9061-08D3DC074177}" srcOrd="0" destOrd="0" presId="urn:microsoft.com/office/officeart/2005/8/layout/vList4#1"/>
    <dgm:cxn modelId="{1DFE0643-BE89-4D47-8F01-DDC51D561268}" type="presOf" srcId="{B297FF2D-7A0B-4B4D-83D9-08C911563841}" destId="{5CC1DD9D-E486-43F0-85D8-DF68008AA5EB}" srcOrd="1" destOrd="1" presId="urn:microsoft.com/office/officeart/2005/8/layout/vList4#1"/>
    <dgm:cxn modelId="{4DF644AA-0ECC-495F-964D-FF214D72CD03}" type="presParOf" srcId="{D4A6B300-8377-4D1B-9061-08D3DC074177}" destId="{28980140-1B6E-4317-815C-4C719DDFE1DF}" srcOrd="0" destOrd="0" presId="urn:microsoft.com/office/officeart/2005/8/layout/vList4#1"/>
    <dgm:cxn modelId="{B2D357D4-2CD1-4BFE-9958-26F2CA9C99FB}" type="presParOf" srcId="{28980140-1B6E-4317-815C-4C719DDFE1DF}" destId="{75EF8AE7-5BA8-46F1-AD3E-E5EEE2BA17C0}" srcOrd="0" destOrd="0" presId="urn:microsoft.com/office/officeart/2005/8/layout/vList4#1"/>
    <dgm:cxn modelId="{4BED2534-39B9-490A-8CC3-017A74A3C4ED}" type="presParOf" srcId="{28980140-1B6E-4317-815C-4C719DDFE1DF}" destId="{470E3D64-5C85-4154-9160-CD33025BA8FC}" srcOrd="1" destOrd="0" presId="urn:microsoft.com/office/officeart/2005/8/layout/vList4#1"/>
    <dgm:cxn modelId="{22DCA05A-3E88-46BD-88BF-6A8832DE9F9B}" type="presParOf" srcId="{28980140-1B6E-4317-815C-4C719DDFE1DF}" destId="{49C145A6-3AD3-46D0-BE5D-F4D20738CAF3}" srcOrd="2" destOrd="0" presId="urn:microsoft.com/office/officeart/2005/8/layout/vList4#1"/>
    <dgm:cxn modelId="{9635BB79-0084-4CAE-B424-619DB5BE6B36}" type="presParOf" srcId="{D4A6B300-8377-4D1B-9061-08D3DC074177}" destId="{249D5C2B-D0D7-4DAC-9688-4919EB46D1E9}" srcOrd="1" destOrd="0" presId="urn:microsoft.com/office/officeart/2005/8/layout/vList4#1"/>
    <dgm:cxn modelId="{69A116DE-F6A5-4F80-9D25-D60221330EEF}" type="presParOf" srcId="{D4A6B300-8377-4D1B-9061-08D3DC074177}" destId="{9DBCF99D-0C89-4789-8792-17A208062516}" srcOrd="2" destOrd="0" presId="urn:microsoft.com/office/officeart/2005/8/layout/vList4#1"/>
    <dgm:cxn modelId="{88D515D5-F360-491C-9D53-E4B54120DA08}" type="presParOf" srcId="{9DBCF99D-0C89-4789-8792-17A208062516}" destId="{6B86BFB6-C134-432F-B771-83B97ADF1702}" srcOrd="0" destOrd="0" presId="urn:microsoft.com/office/officeart/2005/8/layout/vList4#1"/>
    <dgm:cxn modelId="{C010E41F-80A7-4E15-B77E-5AAE85503310}" type="presParOf" srcId="{9DBCF99D-0C89-4789-8792-17A208062516}" destId="{971775DB-D97A-45C1-BBCA-5CB11D49C272}" srcOrd="1" destOrd="0" presId="urn:microsoft.com/office/officeart/2005/8/layout/vList4#1"/>
    <dgm:cxn modelId="{6D0925D4-8CB4-4C81-BF5F-CC91D29BDE50}" type="presParOf" srcId="{9DBCF99D-0C89-4789-8792-17A208062516}" destId="{B41A8EF2-6FEF-41C7-8E06-4B1A0D0E707B}" srcOrd="2" destOrd="0" presId="urn:microsoft.com/office/officeart/2005/8/layout/vList4#1"/>
    <dgm:cxn modelId="{81132D6A-CB12-455F-9197-E6690E3CD241}" type="presParOf" srcId="{D4A6B300-8377-4D1B-9061-08D3DC074177}" destId="{2888161D-E908-42DA-B7C2-0490D05657C2}" srcOrd="3" destOrd="0" presId="urn:microsoft.com/office/officeart/2005/8/layout/vList4#1"/>
    <dgm:cxn modelId="{11DF7267-14FC-4B15-878C-64760A29A00E}" type="presParOf" srcId="{D4A6B300-8377-4D1B-9061-08D3DC074177}" destId="{4319CA2A-1BB8-49B2-B810-6BBD55DE2F68}" srcOrd="4" destOrd="0" presId="urn:microsoft.com/office/officeart/2005/8/layout/vList4#1"/>
    <dgm:cxn modelId="{EA2FA0E6-8527-4F0F-81BB-E2FEAB4F2197}" type="presParOf" srcId="{4319CA2A-1BB8-49B2-B810-6BBD55DE2F68}" destId="{8EBA9793-165C-4FC9-9809-DDE36FD62534}" srcOrd="0" destOrd="0" presId="urn:microsoft.com/office/officeart/2005/8/layout/vList4#1"/>
    <dgm:cxn modelId="{CBAE6CB0-4F1A-456F-B274-C3F6E64A920F}" type="presParOf" srcId="{4319CA2A-1BB8-49B2-B810-6BBD55DE2F68}" destId="{90A90AFE-D0FC-4D66-B661-C718AD8470DE}" srcOrd="1" destOrd="0" presId="urn:microsoft.com/office/officeart/2005/8/layout/vList4#1"/>
    <dgm:cxn modelId="{5153E319-D25D-4ED5-98C7-F504EB555E06}" type="presParOf" srcId="{4319CA2A-1BB8-49B2-B810-6BBD55DE2F68}" destId="{5CC1DD9D-E486-43F0-85D8-DF68008AA5EB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59702-C6A7-48CA-98F9-1FA12D6ACE3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347339D-8381-48D4-8CCB-9408D4C79F38}">
      <dgm:prSet/>
      <dgm:spPr/>
      <dgm:t>
        <a:bodyPr/>
        <a:lstStyle/>
        <a:p>
          <a:pPr rtl="0"/>
          <a:r>
            <a:rPr lang="ru-RU" b="1" dirty="0" err="1" smtClean="0"/>
            <a:t>М'яч</a:t>
          </a:r>
          <a:r>
            <a:rPr lang="ru-RU" b="1" dirty="0" smtClean="0"/>
            <a:t> не в </a:t>
          </a:r>
          <a:r>
            <a:rPr lang="ru-RU" b="1" dirty="0" err="1" smtClean="0"/>
            <a:t>грі</a:t>
          </a:r>
          <a:r>
            <a:rPr lang="ru-RU" b="1" dirty="0" smtClean="0"/>
            <a:t>, коли: </a:t>
          </a:r>
          <a:endParaRPr lang="uk-UA" dirty="0"/>
        </a:p>
      </dgm:t>
    </dgm:pt>
    <dgm:pt modelId="{55F94B48-5638-476A-B885-2C18B90FE7D2}" type="parTrans" cxnId="{782D4063-3BBE-42BB-8FC9-F0DA6A2F3444}">
      <dgm:prSet/>
      <dgm:spPr/>
      <dgm:t>
        <a:bodyPr/>
        <a:lstStyle/>
        <a:p>
          <a:endParaRPr lang="uk-UA"/>
        </a:p>
      </dgm:t>
    </dgm:pt>
    <dgm:pt modelId="{607A64B2-C116-4FAE-840B-1168F9869B5D}" type="sibTrans" cxnId="{782D4063-3BBE-42BB-8FC9-F0DA6A2F3444}">
      <dgm:prSet/>
      <dgm:spPr/>
      <dgm:t>
        <a:bodyPr/>
        <a:lstStyle/>
        <a:p>
          <a:endParaRPr lang="uk-UA"/>
        </a:p>
      </dgm:t>
    </dgm:pt>
    <dgm:pt modelId="{450688C7-0CF4-40AA-837F-0C70CD2729C5}">
      <dgm:prSet/>
      <dgm:spPr/>
      <dgm:t>
        <a:bodyPr/>
        <a:lstStyle/>
        <a:p>
          <a:pPr rtl="0"/>
          <a:r>
            <a:rPr lang="ru-RU" b="1" smtClean="0"/>
            <a:t>повністю перетне лінію воріт чи бічну лінію по землі або по повітрю</a:t>
          </a:r>
          <a:endParaRPr lang="uk-UA"/>
        </a:p>
      </dgm:t>
    </dgm:pt>
    <dgm:pt modelId="{797973BA-C276-4533-8561-72C6BA52C5C6}" type="parTrans" cxnId="{9B291DE1-E63D-41BD-B05F-F950E65781B4}">
      <dgm:prSet/>
      <dgm:spPr/>
      <dgm:t>
        <a:bodyPr/>
        <a:lstStyle/>
        <a:p>
          <a:endParaRPr lang="uk-UA"/>
        </a:p>
      </dgm:t>
    </dgm:pt>
    <dgm:pt modelId="{FFF99172-E4BE-4D54-ACF6-42267AD7D813}" type="sibTrans" cxnId="{9B291DE1-E63D-41BD-B05F-F950E65781B4}">
      <dgm:prSet/>
      <dgm:spPr/>
      <dgm:t>
        <a:bodyPr/>
        <a:lstStyle/>
        <a:p>
          <a:endParaRPr lang="uk-UA"/>
        </a:p>
      </dgm:t>
    </dgm:pt>
    <dgm:pt modelId="{BE1C6C99-1744-456E-87CE-4F5D9BE79B42}">
      <dgm:prSet/>
      <dgm:spPr/>
      <dgm:t>
        <a:bodyPr/>
        <a:lstStyle/>
        <a:p>
          <a:pPr rtl="0"/>
          <a:r>
            <a:rPr lang="ru-RU" b="1" dirty="0" err="1" smtClean="0"/>
            <a:t>гра</a:t>
          </a:r>
          <a:r>
            <a:rPr lang="ru-RU" b="1" dirty="0" smtClean="0"/>
            <a:t> </a:t>
          </a:r>
          <a:r>
            <a:rPr lang="ru-RU" b="1" dirty="0" err="1" smtClean="0"/>
            <a:t>зупинена</a:t>
          </a:r>
          <a:r>
            <a:rPr lang="ru-RU" b="1" dirty="0" smtClean="0"/>
            <a:t> </a:t>
          </a:r>
          <a:r>
            <a:rPr lang="ru-RU" b="1" dirty="0" err="1" smtClean="0"/>
            <a:t>суддею</a:t>
          </a:r>
          <a:endParaRPr lang="uk-UA" dirty="0"/>
        </a:p>
      </dgm:t>
    </dgm:pt>
    <dgm:pt modelId="{86F428E6-3DD3-46DD-A17D-9D9F0D3C94C6}" type="parTrans" cxnId="{D9C6ADC5-5EDC-4B4F-AEEF-D5C2F9FB975D}">
      <dgm:prSet/>
      <dgm:spPr/>
      <dgm:t>
        <a:bodyPr/>
        <a:lstStyle/>
        <a:p>
          <a:endParaRPr lang="uk-UA"/>
        </a:p>
      </dgm:t>
    </dgm:pt>
    <dgm:pt modelId="{E79A0C98-5086-4C74-92A7-12B98133C014}" type="sibTrans" cxnId="{D9C6ADC5-5EDC-4B4F-AEEF-D5C2F9FB975D}">
      <dgm:prSet/>
      <dgm:spPr/>
      <dgm:t>
        <a:bodyPr/>
        <a:lstStyle/>
        <a:p>
          <a:endParaRPr lang="uk-UA"/>
        </a:p>
      </dgm:t>
    </dgm:pt>
    <dgm:pt modelId="{331FAF3E-E0D5-43B0-95E0-6A52AA3455D7}">
      <dgm:prSet/>
      <dgm:spPr/>
      <dgm:t>
        <a:bodyPr/>
        <a:lstStyle/>
        <a:p>
          <a:pPr rtl="0"/>
          <a:r>
            <a:rPr lang="ru-RU" b="1" smtClean="0"/>
            <a:t>м'яч торкнеться стелі</a:t>
          </a:r>
          <a:endParaRPr lang="uk-UA"/>
        </a:p>
      </dgm:t>
    </dgm:pt>
    <dgm:pt modelId="{8283714E-DB10-4949-8D10-18E6D7C268D5}" type="parTrans" cxnId="{0E8BDDDF-A287-4C8E-86F4-B1900932264F}">
      <dgm:prSet/>
      <dgm:spPr/>
      <dgm:t>
        <a:bodyPr/>
        <a:lstStyle/>
        <a:p>
          <a:endParaRPr lang="uk-UA"/>
        </a:p>
      </dgm:t>
    </dgm:pt>
    <dgm:pt modelId="{D6E71A1C-A2BF-4F89-AE66-3CEC9A63E8C7}" type="sibTrans" cxnId="{0E8BDDDF-A287-4C8E-86F4-B1900932264F}">
      <dgm:prSet/>
      <dgm:spPr/>
      <dgm:t>
        <a:bodyPr/>
        <a:lstStyle/>
        <a:p>
          <a:endParaRPr lang="uk-UA"/>
        </a:p>
      </dgm:t>
    </dgm:pt>
    <dgm:pt modelId="{447B2410-2985-4737-AEE5-5D49B5D8A9DD}">
      <dgm:prSet/>
      <dgm:spPr/>
      <dgm:t>
        <a:bodyPr/>
        <a:lstStyle/>
        <a:p>
          <a:pPr rtl="0"/>
          <a:r>
            <a:rPr lang="ru-RU" b="1" dirty="0" err="1" smtClean="0"/>
            <a:t>М'яч</a:t>
          </a:r>
          <a:r>
            <a:rPr lang="ru-RU" b="1" dirty="0" smtClean="0"/>
            <a:t> у </a:t>
          </a:r>
          <a:r>
            <a:rPr lang="ru-RU" b="1" dirty="0" err="1" smtClean="0"/>
            <a:t>грі</a:t>
          </a:r>
          <a:endParaRPr lang="uk-UA" dirty="0"/>
        </a:p>
      </dgm:t>
    </dgm:pt>
    <dgm:pt modelId="{003EB15A-B9E7-414B-BF01-3B3B145193DB}" type="parTrans" cxnId="{94712D0A-4D45-4853-AB88-2E03C691D5AA}">
      <dgm:prSet/>
      <dgm:spPr/>
      <dgm:t>
        <a:bodyPr/>
        <a:lstStyle/>
        <a:p>
          <a:endParaRPr lang="uk-UA"/>
        </a:p>
      </dgm:t>
    </dgm:pt>
    <dgm:pt modelId="{297D1CA4-D56C-44DC-AAF0-65DE611D141E}" type="sibTrans" cxnId="{94712D0A-4D45-4853-AB88-2E03C691D5AA}">
      <dgm:prSet/>
      <dgm:spPr/>
      <dgm:t>
        <a:bodyPr/>
        <a:lstStyle/>
        <a:p>
          <a:endParaRPr lang="uk-UA"/>
        </a:p>
      </dgm:t>
    </dgm:pt>
    <dgm:pt modelId="{C8E125F9-465E-46E6-9717-96BE4C898355}">
      <dgm:prSet/>
      <dgm:spPr/>
      <dgm:t>
        <a:bodyPr/>
        <a:lstStyle/>
        <a:p>
          <a:pPr rtl="0"/>
          <a:r>
            <a:rPr lang="ru-RU" b="1" dirty="0" err="1" smtClean="0"/>
            <a:t>М'яч</a:t>
          </a:r>
          <a:r>
            <a:rPr lang="ru-RU" b="1" dirty="0" smtClean="0"/>
            <a:t> у </a:t>
          </a:r>
          <a:r>
            <a:rPr lang="ru-RU" b="1" dirty="0" err="1" smtClean="0"/>
            <a:t>грі</a:t>
          </a:r>
          <a:r>
            <a:rPr lang="ru-RU" b="1" dirty="0" smtClean="0"/>
            <a:t> </a:t>
          </a:r>
          <a:r>
            <a:rPr lang="ru-RU" b="1" dirty="0" err="1" smtClean="0"/>
            <a:t>протягом</a:t>
          </a:r>
          <a:r>
            <a:rPr lang="ru-RU" b="1" dirty="0" smtClean="0"/>
            <a:t> </a:t>
          </a:r>
          <a:r>
            <a:rPr lang="ru-RU" b="1" dirty="0" err="1" smtClean="0"/>
            <a:t>всього</a:t>
          </a:r>
          <a:r>
            <a:rPr lang="ru-RU" b="1" dirty="0" smtClean="0"/>
            <a:t> </a:t>
          </a:r>
          <a:r>
            <a:rPr lang="ru-RU" b="1" dirty="0" err="1" smtClean="0"/>
            <a:t>іншого</a:t>
          </a:r>
          <a:r>
            <a:rPr lang="ru-RU" b="1" dirty="0" smtClean="0"/>
            <a:t> часу, </a:t>
          </a:r>
          <a:r>
            <a:rPr lang="ru-RU" b="1" dirty="0" err="1" smtClean="0"/>
            <a:t>включаючи</a:t>
          </a:r>
          <a:r>
            <a:rPr lang="ru-RU" b="1" dirty="0" smtClean="0"/>
            <a:t>, коли: </a:t>
          </a:r>
          <a:r>
            <a:rPr lang="ru-RU" b="1" dirty="0" err="1" smtClean="0"/>
            <a:t>відскочить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поперечини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стійки</a:t>
          </a:r>
          <a:r>
            <a:rPr lang="ru-RU" b="1" dirty="0" smtClean="0"/>
            <a:t> </a:t>
          </a:r>
          <a:r>
            <a:rPr lang="ru-RU" b="1" dirty="0" err="1" smtClean="0"/>
            <a:t>воріт</a:t>
          </a:r>
          <a:r>
            <a:rPr lang="ru-RU" b="1" dirty="0" smtClean="0"/>
            <a:t> </a:t>
          </a:r>
          <a:r>
            <a:rPr lang="ru-RU" b="1" dirty="0" err="1" smtClean="0"/>
            <a:t>всередину</a:t>
          </a:r>
          <a:r>
            <a:rPr lang="ru-RU" b="1" dirty="0" smtClean="0"/>
            <a:t> </a:t>
          </a:r>
          <a:r>
            <a:rPr lang="ru-RU" b="1" dirty="0" err="1" smtClean="0"/>
            <a:t>майданчики</a:t>
          </a:r>
          <a:r>
            <a:rPr lang="ru-RU" b="1" dirty="0" smtClean="0"/>
            <a:t> </a:t>
          </a:r>
          <a:r>
            <a:rPr lang="ru-RU" b="1" dirty="0" err="1" smtClean="0"/>
            <a:t>відскочить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судді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другого </a:t>
          </a:r>
          <a:r>
            <a:rPr lang="ru-RU" b="1" dirty="0" err="1" smtClean="0"/>
            <a:t>судді</a:t>
          </a:r>
          <a:r>
            <a:rPr lang="ru-RU" b="1" dirty="0" smtClean="0"/>
            <a:t>, коли вони </a:t>
          </a:r>
          <a:r>
            <a:rPr lang="ru-RU" b="1" dirty="0" err="1" smtClean="0"/>
            <a:t>перебували</a:t>
          </a:r>
          <a:r>
            <a:rPr lang="ru-RU" b="1" dirty="0" smtClean="0"/>
            <a:t> </a:t>
          </a:r>
          <a:r>
            <a:rPr lang="ru-RU" b="1" dirty="0" err="1" smtClean="0"/>
            <a:t>всередині</a:t>
          </a:r>
          <a:r>
            <a:rPr lang="ru-RU" b="1" dirty="0" smtClean="0"/>
            <a:t> </a:t>
          </a:r>
          <a:r>
            <a:rPr lang="ru-RU" b="1" dirty="0" err="1" smtClean="0"/>
            <a:t>майданчика</a:t>
          </a:r>
          <a:endParaRPr lang="uk-UA" dirty="0"/>
        </a:p>
      </dgm:t>
    </dgm:pt>
    <dgm:pt modelId="{C25A91D8-86B9-4F77-AA21-09A192731D7F}" type="parTrans" cxnId="{8E780745-F15B-4FB2-91B7-875B548FA16A}">
      <dgm:prSet/>
      <dgm:spPr/>
      <dgm:t>
        <a:bodyPr/>
        <a:lstStyle/>
        <a:p>
          <a:endParaRPr lang="uk-UA"/>
        </a:p>
      </dgm:t>
    </dgm:pt>
    <dgm:pt modelId="{55799068-1453-4E83-A37D-28E43F0410EC}" type="sibTrans" cxnId="{8E780745-F15B-4FB2-91B7-875B548FA16A}">
      <dgm:prSet/>
      <dgm:spPr/>
      <dgm:t>
        <a:bodyPr/>
        <a:lstStyle/>
        <a:p>
          <a:endParaRPr lang="uk-UA"/>
        </a:p>
      </dgm:t>
    </dgm:pt>
    <dgm:pt modelId="{3474CA79-30FE-453C-9390-7F068CC207E3}" type="pres">
      <dgm:prSet presAssocID="{FB259702-C6A7-48CA-98F9-1FA12D6ACE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5FCB25-5E4F-483B-8330-B8CC69114F36}" type="pres">
      <dgm:prSet presAssocID="{1347339D-8381-48D4-8CCB-9408D4C79F38}" presName="composite" presStyleCnt="0"/>
      <dgm:spPr/>
    </dgm:pt>
    <dgm:pt modelId="{D8E591CC-AAA1-4415-93B2-BCE3DCE00442}" type="pres">
      <dgm:prSet presAssocID="{1347339D-8381-48D4-8CCB-9408D4C79F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D9A05-78FB-4A2E-A94C-ADC842CA298A}" type="pres">
      <dgm:prSet presAssocID="{1347339D-8381-48D4-8CCB-9408D4C79F38}" presName="desTx" presStyleLbl="alignAccFollowNode1" presStyleIdx="0" presStyleCnt="2" custLinFactNeighborX="-1" custLinFactNeighborY="-1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A5955-4565-4F02-8DC6-D5D8FE56DA78}" type="pres">
      <dgm:prSet presAssocID="{607A64B2-C116-4FAE-840B-1168F9869B5D}" presName="space" presStyleCnt="0"/>
      <dgm:spPr/>
    </dgm:pt>
    <dgm:pt modelId="{213BE5D1-40E4-43E4-BBF3-D3B703D33AA6}" type="pres">
      <dgm:prSet presAssocID="{447B2410-2985-4737-AEE5-5D49B5D8A9DD}" presName="composite" presStyleCnt="0"/>
      <dgm:spPr/>
    </dgm:pt>
    <dgm:pt modelId="{C5ABDF3F-2B4E-421E-ABAB-C39350A2A52D}" type="pres">
      <dgm:prSet presAssocID="{447B2410-2985-4737-AEE5-5D49B5D8A9DD}" presName="parTx" presStyleLbl="alignNode1" presStyleIdx="1" presStyleCnt="2" custLinFactNeighborX="-5178" custLinFactNeighborY="-21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754BA-4662-4E7E-8331-8388E6C38544}" type="pres">
      <dgm:prSet presAssocID="{447B2410-2985-4737-AEE5-5D49B5D8A9DD}" presName="desTx" presStyleLbl="alignAccFollowNode1" presStyleIdx="1" presStyleCnt="2" custLinFactNeighborX="-5178" custLinFactNeighborY="-32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2D4063-3BBE-42BB-8FC9-F0DA6A2F3444}" srcId="{FB259702-C6A7-48CA-98F9-1FA12D6ACE3C}" destId="{1347339D-8381-48D4-8CCB-9408D4C79F38}" srcOrd="0" destOrd="0" parTransId="{55F94B48-5638-476A-B885-2C18B90FE7D2}" sibTransId="{607A64B2-C116-4FAE-840B-1168F9869B5D}"/>
    <dgm:cxn modelId="{821DC2CD-9BC0-42B9-82FA-D648D23EA401}" type="presOf" srcId="{BE1C6C99-1744-456E-87CE-4F5D9BE79B42}" destId="{B0CD9A05-78FB-4A2E-A94C-ADC842CA298A}" srcOrd="0" destOrd="1" presId="urn:microsoft.com/office/officeart/2005/8/layout/hList1"/>
    <dgm:cxn modelId="{8C1F006C-445A-414B-BEAE-D9EE3FF3E79A}" type="presOf" srcId="{450688C7-0CF4-40AA-837F-0C70CD2729C5}" destId="{B0CD9A05-78FB-4A2E-A94C-ADC842CA298A}" srcOrd="0" destOrd="0" presId="urn:microsoft.com/office/officeart/2005/8/layout/hList1"/>
    <dgm:cxn modelId="{94712D0A-4D45-4853-AB88-2E03C691D5AA}" srcId="{FB259702-C6A7-48CA-98F9-1FA12D6ACE3C}" destId="{447B2410-2985-4737-AEE5-5D49B5D8A9DD}" srcOrd="1" destOrd="0" parTransId="{003EB15A-B9E7-414B-BF01-3B3B145193DB}" sibTransId="{297D1CA4-D56C-44DC-AAF0-65DE611D141E}"/>
    <dgm:cxn modelId="{D9C6ADC5-5EDC-4B4F-AEEF-D5C2F9FB975D}" srcId="{1347339D-8381-48D4-8CCB-9408D4C79F38}" destId="{BE1C6C99-1744-456E-87CE-4F5D9BE79B42}" srcOrd="1" destOrd="0" parTransId="{86F428E6-3DD3-46DD-A17D-9D9F0D3C94C6}" sibTransId="{E79A0C98-5086-4C74-92A7-12B98133C014}"/>
    <dgm:cxn modelId="{0E8BDDDF-A287-4C8E-86F4-B1900932264F}" srcId="{1347339D-8381-48D4-8CCB-9408D4C79F38}" destId="{331FAF3E-E0D5-43B0-95E0-6A52AA3455D7}" srcOrd="2" destOrd="0" parTransId="{8283714E-DB10-4949-8D10-18E6D7C268D5}" sibTransId="{D6E71A1C-A2BF-4F89-AE66-3CEC9A63E8C7}"/>
    <dgm:cxn modelId="{EB88C01D-9B56-4EA7-8D21-2EC3587743DA}" type="presOf" srcId="{447B2410-2985-4737-AEE5-5D49B5D8A9DD}" destId="{C5ABDF3F-2B4E-421E-ABAB-C39350A2A52D}" srcOrd="0" destOrd="0" presId="urn:microsoft.com/office/officeart/2005/8/layout/hList1"/>
    <dgm:cxn modelId="{159B2F8C-4D9B-4EFB-A3B5-CA2B9087C09F}" type="presOf" srcId="{1347339D-8381-48D4-8CCB-9408D4C79F38}" destId="{D8E591CC-AAA1-4415-93B2-BCE3DCE00442}" srcOrd="0" destOrd="0" presId="urn:microsoft.com/office/officeart/2005/8/layout/hList1"/>
    <dgm:cxn modelId="{F7F377B8-7554-4BC8-9A97-9D68D5404FA3}" type="presOf" srcId="{C8E125F9-465E-46E6-9717-96BE4C898355}" destId="{DE1754BA-4662-4E7E-8331-8388E6C38544}" srcOrd="0" destOrd="0" presId="urn:microsoft.com/office/officeart/2005/8/layout/hList1"/>
    <dgm:cxn modelId="{8E780745-F15B-4FB2-91B7-875B548FA16A}" srcId="{447B2410-2985-4737-AEE5-5D49B5D8A9DD}" destId="{C8E125F9-465E-46E6-9717-96BE4C898355}" srcOrd="0" destOrd="0" parTransId="{C25A91D8-86B9-4F77-AA21-09A192731D7F}" sibTransId="{55799068-1453-4E83-A37D-28E43F0410EC}"/>
    <dgm:cxn modelId="{9B291DE1-E63D-41BD-B05F-F950E65781B4}" srcId="{1347339D-8381-48D4-8CCB-9408D4C79F38}" destId="{450688C7-0CF4-40AA-837F-0C70CD2729C5}" srcOrd="0" destOrd="0" parTransId="{797973BA-C276-4533-8561-72C6BA52C5C6}" sibTransId="{FFF99172-E4BE-4D54-ACF6-42267AD7D813}"/>
    <dgm:cxn modelId="{2542EC69-297B-4031-A318-AD84B9AEC9C8}" type="presOf" srcId="{FB259702-C6A7-48CA-98F9-1FA12D6ACE3C}" destId="{3474CA79-30FE-453C-9390-7F068CC207E3}" srcOrd="0" destOrd="0" presId="urn:microsoft.com/office/officeart/2005/8/layout/hList1"/>
    <dgm:cxn modelId="{DA1FE0A9-D435-4789-BAE1-19BE24CBB4E7}" type="presOf" srcId="{331FAF3E-E0D5-43B0-95E0-6A52AA3455D7}" destId="{B0CD9A05-78FB-4A2E-A94C-ADC842CA298A}" srcOrd="0" destOrd="2" presId="urn:microsoft.com/office/officeart/2005/8/layout/hList1"/>
    <dgm:cxn modelId="{B692E4EC-D79F-4360-BEC2-DF881C9F17AD}" type="presParOf" srcId="{3474CA79-30FE-453C-9390-7F068CC207E3}" destId="{025FCB25-5E4F-483B-8330-B8CC69114F36}" srcOrd="0" destOrd="0" presId="urn:microsoft.com/office/officeart/2005/8/layout/hList1"/>
    <dgm:cxn modelId="{8F1C87D0-D65C-4D38-AEC3-0FF5AB13C657}" type="presParOf" srcId="{025FCB25-5E4F-483B-8330-B8CC69114F36}" destId="{D8E591CC-AAA1-4415-93B2-BCE3DCE00442}" srcOrd="0" destOrd="0" presId="urn:microsoft.com/office/officeart/2005/8/layout/hList1"/>
    <dgm:cxn modelId="{ACB3AD2F-9BD9-449D-AFCC-C214B2177137}" type="presParOf" srcId="{025FCB25-5E4F-483B-8330-B8CC69114F36}" destId="{B0CD9A05-78FB-4A2E-A94C-ADC842CA298A}" srcOrd="1" destOrd="0" presId="urn:microsoft.com/office/officeart/2005/8/layout/hList1"/>
    <dgm:cxn modelId="{1E839AAC-F9EE-46E9-9E1A-123A9ACDE6F3}" type="presParOf" srcId="{3474CA79-30FE-453C-9390-7F068CC207E3}" destId="{917A5955-4565-4F02-8DC6-D5D8FE56DA78}" srcOrd="1" destOrd="0" presId="urn:microsoft.com/office/officeart/2005/8/layout/hList1"/>
    <dgm:cxn modelId="{B2DEC475-CEAA-4083-97AF-FEE89A1D5962}" type="presParOf" srcId="{3474CA79-30FE-453C-9390-7F068CC207E3}" destId="{213BE5D1-40E4-43E4-BBF3-D3B703D33AA6}" srcOrd="2" destOrd="0" presId="urn:microsoft.com/office/officeart/2005/8/layout/hList1"/>
    <dgm:cxn modelId="{655DC1D2-FDAF-4D89-85CA-66FA5D916B42}" type="presParOf" srcId="{213BE5D1-40E4-43E4-BBF3-D3B703D33AA6}" destId="{C5ABDF3F-2B4E-421E-ABAB-C39350A2A52D}" srcOrd="0" destOrd="0" presId="urn:microsoft.com/office/officeart/2005/8/layout/hList1"/>
    <dgm:cxn modelId="{0FD99CD2-4AFE-47BF-884F-63198126E00B}" type="presParOf" srcId="{213BE5D1-40E4-43E4-BBF3-D3B703D33AA6}" destId="{DE1754BA-4662-4E7E-8331-8388E6C3854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A2D53-A738-480A-9727-BDD9069EF046}">
      <dsp:nvSpPr>
        <dsp:cNvPr id="0" name=""/>
        <dsp:cNvSpPr/>
      </dsp:nvSpPr>
      <dsp:spPr>
        <a:xfrm rot="10800000">
          <a:off x="1309037" y="0"/>
          <a:ext cx="5724212" cy="2401395"/>
        </a:xfrm>
        <a:prstGeom prst="homePlate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58949" tIns="240030" rIns="448056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300" b="1" kern="1200" dirty="0" err="1" smtClean="0">
              <a:solidFill>
                <a:schemeClr val="accent1"/>
              </a:solidFill>
            </a:rPr>
            <a:t>Футзал</a:t>
          </a:r>
          <a:endParaRPr lang="uk-UA" sz="6300" kern="1200" dirty="0">
            <a:solidFill>
              <a:schemeClr val="accent1"/>
            </a:solidFill>
          </a:endParaRPr>
        </a:p>
      </dsp:txBody>
      <dsp:txXfrm rot="10800000">
        <a:off x="1909386" y="0"/>
        <a:ext cx="5123863" cy="2401395"/>
      </dsp:txXfrm>
    </dsp:sp>
    <dsp:sp modelId="{12305067-17B6-4C3A-B1D9-DDADB80D1E00}">
      <dsp:nvSpPr>
        <dsp:cNvPr id="0" name=""/>
        <dsp:cNvSpPr/>
      </dsp:nvSpPr>
      <dsp:spPr>
        <a:xfrm>
          <a:off x="201175" y="0"/>
          <a:ext cx="2375292" cy="24458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ACB93-3D6D-40A6-B78D-873947ED0B1D}">
      <dsp:nvSpPr>
        <dsp:cNvPr id="0" name=""/>
        <dsp:cNvSpPr/>
      </dsp:nvSpPr>
      <dsp:spPr>
        <a:xfrm>
          <a:off x="0" y="0"/>
          <a:ext cx="822960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Сферична форма</a:t>
          </a:r>
          <a:endParaRPr lang="uk-UA" sz="2200" kern="1200" dirty="0"/>
        </a:p>
      </dsp:txBody>
      <dsp:txXfrm>
        <a:off x="40837" y="40837"/>
        <a:ext cx="8147926" cy="754876"/>
      </dsp:txXfrm>
    </dsp:sp>
    <dsp:sp modelId="{567AAB96-5CE6-4928-982E-7E70CA9AD7BB}">
      <dsp:nvSpPr>
        <dsp:cNvPr id="0" name=""/>
        <dsp:cNvSpPr/>
      </dsp:nvSpPr>
      <dsp:spPr>
        <a:xfrm>
          <a:off x="0" y="944796"/>
          <a:ext cx="822960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Виготовлений з шкіри, або іншого пригодного матеріалу </a:t>
          </a:r>
          <a:endParaRPr lang="uk-UA" sz="2200" kern="1200"/>
        </a:p>
      </dsp:txBody>
      <dsp:txXfrm>
        <a:off x="40837" y="985633"/>
        <a:ext cx="8147926" cy="754876"/>
      </dsp:txXfrm>
    </dsp:sp>
    <dsp:sp modelId="{462F7E61-94A3-4C01-A183-B819C272E365}">
      <dsp:nvSpPr>
        <dsp:cNvPr id="0" name=""/>
        <dsp:cNvSpPr/>
      </dsp:nvSpPr>
      <dsp:spPr>
        <a:xfrm>
          <a:off x="0" y="1844706"/>
          <a:ext cx="822960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Довжина окружності: не менше 62 см і не більше 64 см</a:t>
          </a:r>
          <a:endParaRPr lang="uk-UA" sz="2200" kern="1200"/>
        </a:p>
      </dsp:txBody>
      <dsp:txXfrm>
        <a:off x="40837" y="1885543"/>
        <a:ext cx="8147926" cy="754876"/>
      </dsp:txXfrm>
    </dsp:sp>
    <dsp:sp modelId="{386C6BD7-178F-4AA7-BB90-DD9F84A70A56}">
      <dsp:nvSpPr>
        <dsp:cNvPr id="0" name=""/>
        <dsp:cNvSpPr/>
      </dsp:nvSpPr>
      <dsp:spPr>
        <a:xfrm>
          <a:off x="0" y="2744616"/>
          <a:ext cx="822960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Вага: не менше 400 і не більше 440 граммів на  початок матчу</a:t>
          </a:r>
          <a:endParaRPr lang="uk-UA" sz="2200" kern="1200"/>
        </a:p>
      </dsp:txBody>
      <dsp:txXfrm>
        <a:off x="40837" y="2785453"/>
        <a:ext cx="8147926" cy="754876"/>
      </dsp:txXfrm>
    </dsp:sp>
    <dsp:sp modelId="{BC40993C-5B08-4278-8E82-50B502EAEAFB}">
      <dsp:nvSpPr>
        <dsp:cNvPr id="0" name=""/>
        <dsp:cNvSpPr/>
      </dsp:nvSpPr>
      <dsp:spPr>
        <a:xfrm>
          <a:off x="0" y="3644526"/>
          <a:ext cx="822960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Тиск 0,4-0,6 атмосфери (400 - 600 г/см</a:t>
          </a:r>
          <a:r>
            <a:rPr lang="ru-RU" sz="2200" kern="1200" baseline="30000" smtClean="0"/>
            <a:t>2</a:t>
          </a:r>
          <a:r>
            <a:rPr lang="ru-RU" sz="2200" kern="1200" smtClean="0"/>
            <a:t>) на рівні моря</a:t>
          </a:r>
          <a:endParaRPr lang="uk-UA" sz="2200" kern="1200"/>
        </a:p>
      </dsp:txBody>
      <dsp:txXfrm>
        <a:off x="40837" y="3685363"/>
        <a:ext cx="8147926" cy="754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E6399-AF40-4808-B02F-03BF366ED156}">
      <dsp:nvSpPr>
        <dsp:cNvPr id="0" name=""/>
        <dsp:cNvSpPr/>
      </dsp:nvSpPr>
      <dsp:spPr>
        <a:xfrm>
          <a:off x="0" y="59159"/>
          <a:ext cx="4337193" cy="43371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6B20E-955A-47B4-B970-C79822F3657C}">
      <dsp:nvSpPr>
        <dsp:cNvPr id="0" name=""/>
        <dsp:cNvSpPr/>
      </dsp:nvSpPr>
      <dsp:spPr>
        <a:xfrm>
          <a:off x="2142537" y="0"/>
          <a:ext cx="5060059" cy="43371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</a:t>
          </a:r>
          <a:r>
            <a:rPr lang="ru-RU" sz="1800" kern="1200" dirty="0" err="1" smtClean="0"/>
            <a:t>грі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приймають</a:t>
          </a:r>
          <a:r>
            <a:rPr lang="ru-RU" sz="1800" kern="1200" dirty="0" smtClean="0"/>
            <a:t> участь 2 </a:t>
          </a:r>
          <a:r>
            <a:rPr lang="ru-RU" sz="1800" kern="1200" dirty="0" err="1" smtClean="0"/>
            <a:t>комнади</a:t>
          </a:r>
          <a:r>
            <a:rPr lang="ru-RU" sz="1800" kern="1200" dirty="0" smtClean="0"/>
            <a:t> , </a:t>
          </a:r>
          <a:r>
            <a:rPr lang="ru-RU" sz="1800" kern="1200" dirty="0" err="1" smtClean="0"/>
            <a:t>кожна</a:t>
          </a:r>
          <a:r>
            <a:rPr lang="ru-RU" sz="1800" kern="1200" dirty="0" smtClean="0"/>
            <a:t> команда </a:t>
          </a:r>
          <a:r>
            <a:rPr lang="ru-RU" sz="1800" kern="1200" dirty="0" err="1" smtClean="0"/>
            <a:t>має</a:t>
          </a:r>
          <a:r>
            <a:rPr lang="ru-RU" sz="1800" kern="1200" dirty="0" smtClean="0"/>
            <a:t> по 5 </a:t>
          </a:r>
          <a:r>
            <a:rPr lang="ru-RU" sz="1800" kern="1200" dirty="0" err="1" smtClean="0"/>
            <a:t>гравців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включаючи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голкіпера</a:t>
          </a:r>
          <a:r>
            <a:rPr lang="ru-RU" sz="1800" kern="1200" dirty="0" smtClean="0"/>
            <a:t>.</a:t>
          </a:r>
          <a:endParaRPr lang="uk-UA" sz="1800" kern="1200" dirty="0"/>
        </a:p>
      </dsp:txBody>
      <dsp:txXfrm>
        <a:off x="2142537" y="0"/>
        <a:ext cx="5060059" cy="2060166"/>
      </dsp:txXfrm>
    </dsp:sp>
    <dsp:sp modelId="{D32CE8B8-9334-4DFE-B6EF-DE7958D78D10}">
      <dsp:nvSpPr>
        <dsp:cNvPr id="0" name=""/>
        <dsp:cNvSpPr/>
      </dsp:nvSpPr>
      <dsp:spPr>
        <a:xfrm>
          <a:off x="1138513" y="2119326"/>
          <a:ext cx="2060166" cy="20601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B08E4-9B4D-4D10-AB62-A3176E4A5F37}">
      <dsp:nvSpPr>
        <dsp:cNvPr id="0" name=""/>
        <dsp:cNvSpPr/>
      </dsp:nvSpPr>
      <dsp:spPr>
        <a:xfrm>
          <a:off x="2168596" y="1634980"/>
          <a:ext cx="5060059" cy="26347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Заміни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можуть</a:t>
          </a:r>
          <a:r>
            <a:rPr lang="ru-RU" sz="1800" kern="1200" dirty="0" smtClean="0"/>
            <a:t> бути </a:t>
          </a:r>
          <a:r>
            <a:rPr lang="ru-RU" sz="1800" kern="1200" dirty="0" err="1" smtClean="0"/>
            <a:t>використані</a:t>
          </a:r>
          <a:r>
            <a:rPr lang="ru-RU" sz="1800" kern="1200" dirty="0" smtClean="0"/>
            <a:t> в будь-</a:t>
          </a:r>
          <a:r>
            <a:rPr lang="ru-RU" sz="1800" kern="1200" dirty="0" err="1" smtClean="0"/>
            <a:t>яких</a:t>
          </a:r>
          <a:r>
            <a:rPr lang="ru-RU" sz="1800" kern="1200" dirty="0" smtClean="0"/>
            <a:t> матчах 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проводяться</a:t>
          </a:r>
          <a:r>
            <a:rPr lang="ru-RU" sz="1800" kern="1200" dirty="0" smtClean="0"/>
            <a:t> за Правилами </a:t>
          </a:r>
          <a:r>
            <a:rPr lang="ru-RU" sz="1800" kern="1200" dirty="0" err="1" smtClean="0"/>
            <a:t>офіційних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змагань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рівні</a:t>
          </a:r>
          <a:r>
            <a:rPr lang="ru-RU" sz="1800" kern="1200" dirty="0" smtClean="0"/>
            <a:t> ФІФА, </a:t>
          </a:r>
          <a:r>
            <a:rPr lang="ru-RU" sz="1800" kern="1200" dirty="0" err="1" smtClean="0"/>
            <a:t>конфедерацій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або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національних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асоціацій</a:t>
          </a:r>
          <a:r>
            <a:rPr lang="ru-RU" sz="1800" kern="1200" dirty="0" smtClean="0"/>
            <a:t>. </a:t>
          </a:r>
          <a:r>
            <a:rPr lang="ru-RU" sz="1800" kern="1200" dirty="0" err="1" smtClean="0"/>
            <a:t>Максимальне</a:t>
          </a:r>
          <a:r>
            <a:rPr lang="ru-RU" sz="1800" kern="1200" dirty="0" smtClean="0"/>
            <a:t> число </a:t>
          </a:r>
          <a:r>
            <a:rPr lang="ru-RU" sz="1800" kern="1200" dirty="0" err="1" smtClean="0"/>
            <a:t>запасних</a:t>
          </a:r>
          <a:r>
            <a:rPr lang="ru-RU" sz="1800" kern="1200" dirty="0" smtClean="0"/>
            <a:t> - </a:t>
          </a:r>
          <a:r>
            <a:rPr lang="ru-RU" sz="1800" kern="1200" dirty="0" err="1" smtClean="0"/>
            <a:t>сім</a:t>
          </a:r>
          <a:r>
            <a:rPr lang="ru-RU" sz="1800" kern="1200" dirty="0" smtClean="0"/>
            <a:t>. </a:t>
          </a:r>
          <a:r>
            <a:rPr lang="ru-RU" sz="1800" kern="1200" dirty="0" err="1" smtClean="0"/>
            <a:t>Кількість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замін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ході</a:t>
          </a:r>
          <a:r>
            <a:rPr lang="ru-RU" sz="1800" kern="1200" dirty="0" smtClean="0"/>
            <a:t> матчу не </a:t>
          </a:r>
          <a:r>
            <a:rPr lang="ru-RU" sz="1800" kern="1200" dirty="0" err="1" smtClean="0"/>
            <a:t>обмежена</a:t>
          </a:r>
          <a:r>
            <a:rPr lang="ru-RU" sz="1800" kern="1200" dirty="0" smtClean="0"/>
            <a:t>. </a:t>
          </a:r>
          <a:r>
            <a:rPr lang="ru-RU" sz="1800" kern="1200" dirty="0" err="1" smtClean="0"/>
            <a:t>Гравець</a:t>
          </a:r>
          <a:r>
            <a:rPr lang="ru-RU" sz="1800" kern="1200" dirty="0" smtClean="0"/>
            <a:t> , </a:t>
          </a:r>
          <a:r>
            <a:rPr lang="ru-RU" sz="1800" kern="1200" dirty="0" err="1" smtClean="0"/>
            <a:t>якого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замінили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може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повернутися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майданчик</a:t>
          </a:r>
          <a:r>
            <a:rPr lang="ru-RU" sz="1800" kern="1200" dirty="0" smtClean="0"/>
            <a:t> , </a:t>
          </a:r>
          <a:r>
            <a:rPr lang="ru-RU" sz="1800" kern="1200" dirty="0" err="1" smtClean="0"/>
            <a:t>замінивши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іншого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гравця</a:t>
          </a:r>
          <a:r>
            <a:rPr lang="ru-RU" sz="1800" kern="1200" dirty="0" smtClean="0"/>
            <a:t> .</a:t>
          </a:r>
          <a:br>
            <a:rPr lang="ru-RU" sz="1800" kern="1200" dirty="0" smtClean="0"/>
          </a:br>
          <a:endParaRPr lang="uk-UA" sz="1800" kern="1200" dirty="0"/>
        </a:p>
      </dsp:txBody>
      <dsp:txXfrm>
        <a:off x="2168596" y="1634980"/>
        <a:ext cx="5060059" cy="2634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109A-0B5C-4BC8-B7D8-2C4F4352A60F}">
      <dsp:nvSpPr>
        <dsp:cNvPr id="0" name=""/>
        <dsp:cNvSpPr/>
      </dsp:nvSpPr>
      <dsp:spPr>
        <a:xfrm>
          <a:off x="20674" y="78293"/>
          <a:ext cx="8666125" cy="208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Кожен</a:t>
          </a:r>
          <a:r>
            <a:rPr lang="ru-RU" sz="2500" kern="1200" dirty="0" smtClean="0"/>
            <a:t> матч проводиться </a:t>
          </a:r>
          <a:r>
            <a:rPr lang="ru-RU" sz="2500" kern="1200" dirty="0" err="1" smtClean="0"/>
            <a:t>суддею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який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наділений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всіма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повноваженнями</a:t>
          </a:r>
          <a:r>
            <a:rPr lang="ru-RU" sz="2500" kern="1200" dirty="0" smtClean="0"/>
            <a:t> по </a:t>
          </a:r>
          <a:r>
            <a:rPr lang="ru-RU" sz="2500" kern="1200" dirty="0" err="1" smtClean="0"/>
            <a:t>суворому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дотриманню</a:t>
          </a:r>
          <a:r>
            <a:rPr lang="ru-RU" sz="2500" kern="1200" dirty="0" smtClean="0"/>
            <a:t> Правил </a:t>
          </a:r>
          <a:r>
            <a:rPr lang="ru-RU" sz="2500" kern="1200" dirty="0" err="1" smtClean="0"/>
            <a:t>гри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пов'язаних</a:t>
          </a:r>
          <a:r>
            <a:rPr lang="ru-RU" sz="2500" kern="1200" dirty="0" smtClean="0"/>
            <a:t> з матчем, </a:t>
          </a:r>
          <a:r>
            <a:rPr lang="ru-RU" sz="2500" kern="1200" dirty="0" err="1" smtClean="0"/>
            <a:t>дія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яких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починається</a:t>
          </a:r>
          <a:r>
            <a:rPr lang="ru-RU" sz="2500" kern="1200" dirty="0" smtClean="0"/>
            <a:t> з моменту </a:t>
          </a:r>
          <a:r>
            <a:rPr lang="ru-RU" sz="2500" kern="1200" dirty="0" err="1" smtClean="0"/>
            <a:t>прибуття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його</a:t>
          </a:r>
          <a:r>
            <a:rPr lang="ru-RU" sz="2500" kern="1200" dirty="0" smtClean="0"/>
            <a:t> до </a:t>
          </a:r>
          <a:r>
            <a:rPr lang="ru-RU" sz="2500" kern="1200" dirty="0" err="1" smtClean="0"/>
            <a:t>місця</a:t>
          </a:r>
          <a:r>
            <a:rPr lang="ru-RU" sz="2500" kern="1200" dirty="0" smtClean="0"/>
            <a:t>, де </a:t>
          </a:r>
          <a:r>
            <a:rPr lang="ru-RU" sz="2500" kern="1200" dirty="0" err="1" smtClean="0"/>
            <a:t>розташовується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майданчик</a:t>
          </a:r>
          <a:r>
            <a:rPr lang="ru-RU" sz="2500" kern="1200" dirty="0" smtClean="0"/>
            <a:t>, і </a:t>
          </a:r>
          <a:r>
            <a:rPr lang="ru-RU" sz="2500" kern="1200" dirty="0" err="1" smtClean="0"/>
            <a:t>закінчується</a:t>
          </a:r>
          <a:r>
            <a:rPr lang="ru-RU" sz="2500" kern="1200" dirty="0" smtClean="0"/>
            <a:t>, коли </a:t>
          </a:r>
          <a:r>
            <a:rPr lang="ru-RU" sz="2500" kern="1200" dirty="0" err="1" smtClean="0"/>
            <a:t>суддя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покине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це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місце</a:t>
          </a:r>
          <a:r>
            <a:rPr lang="ru-RU" sz="2500" kern="1200" dirty="0" smtClean="0"/>
            <a:t>.</a:t>
          </a:r>
          <a:endParaRPr lang="uk-UA" sz="2500" kern="1200" dirty="0"/>
        </a:p>
      </dsp:txBody>
      <dsp:txXfrm>
        <a:off x="122475" y="180094"/>
        <a:ext cx="8462523" cy="1881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68691-F805-4E18-984D-BA32849C7EE6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err="1" smtClean="0"/>
            <a:t>Другий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суддя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розташовується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половині</a:t>
          </a:r>
          <a:r>
            <a:rPr lang="ru-RU" sz="2100" kern="1200" dirty="0" smtClean="0"/>
            <a:t> поля, </a:t>
          </a:r>
          <a:r>
            <a:rPr lang="ru-RU" sz="2100" kern="1200" dirty="0" err="1" smtClean="0"/>
            <a:t>протилежної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тій</a:t>
          </a:r>
          <a:r>
            <a:rPr lang="ru-RU" sz="2100" kern="1200" dirty="0" smtClean="0"/>
            <a:t>, де </a:t>
          </a:r>
          <a:r>
            <a:rPr lang="ru-RU" sz="2100" kern="1200" dirty="0" err="1" smtClean="0"/>
            <a:t>знаходиться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суддя</a:t>
          </a:r>
          <a:r>
            <a:rPr lang="ru-RU" sz="2100" kern="1200" dirty="0" smtClean="0"/>
            <a:t>. </a:t>
          </a:r>
          <a:r>
            <a:rPr lang="ru-RU" sz="2100" kern="1200" dirty="0" err="1" smtClean="0"/>
            <a:t>Йому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дозволяється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використовувати</a:t>
          </a:r>
          <a:r>
            <a:rPr lang="ru-RU" sz="2100" kern="1200" dirty="0" smtClean="0"/>
            <a:t> свисток.  </a:t>
          </a:r>
          <a:r>
            <a:rPr lang="ru-RU" sz="2100" kern="1200" dirty="0" err="1" smtClean="0"/>
            <a:t>Другий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суддя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допомагає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судді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контролювати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хід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гри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відповідно</a:t>
          </a:r>
          <a:r>
            <a:rPr lang="ru-RU" sz="2100" kern="1200" dirty="0" smtClean="0"/>
            <a:t>  правилам .</a:t>
          </a:r>
          <a:endParaRPr lang="uk-UA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 </a:t>
          </a:r>
          <a:r>
            <a:rPr lang="ru-RU" sz="2100" kern="1200" dirty="0" err="1" smtClean="0"/>
            <a:t>Також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другий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суддя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має</a:t>
          </a:r>
          <a:r>
            <a:rPr lang="ru-RU" sz="2100" kern="1200" dirty="0" smtClean="0"/>
            <a:t> право </a:t>
          </a:r>
          <a:r>
            <a:rPr lang="ru-RU" sz="2100" kern="1200" dirty="0" err="1" smtClean="0"/>
            <a:t>зупинити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гру</a:t>
          </a:r>
          <a:r>
            <a:rPr lang="ru-RU" sz="2100" kern="1200" dirty="0" smtClean="0"/>
            <a:t> при </a:t>
          </a:r>
          <a:r>
            <a:rPr lang="ru-RU" sz="2100" kern="1200" dirty="0" err="1" smtClean="0"/>
            <a:t>порушенні</a:t>
          </a:r>
          <a:r>
            <a:rPr lang="ru-RU" sz="2100" kern="1200" dirty="0" smtClean="0"/>
            <a:t> Правил</a:t>
          </a:r>
          <a:endParaRPr lang="uk-UA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err="1" smtClean="0"/>
            <a:t>Стежить</a:t>
          </a:r>
          <a:r>
            <a:rPr lang="ru-RU" sz="2100" kern="1200" dirty="0" smtClean="0"/>
            <a:t> за </a:t>
          </a:r>
          <a:r>
            <a:rPr lang="ru-RU" sz="2100" kern="1200" dirty="0" err="1" smtClean="0"/>
            <a:t>тим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щоб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заміни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виконувалися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належним</a:t>
          </a:r>
          <a:r>
            <a:rPr lang="ru-RU" sz="2100" kern="1200" dirty="0" smtClean="0"/>
            <a:t> чином</a:t>
          </a:r>
          <a:endParaRPr lang="uk-UA" sz="2100" kern="1200" dirty="0"/>
        </a:p>
      </dsp:txBody>
      <dsp:txXfrm rot="-5400000">
        <a:off x="2962656" y="629347"/>
        <a:ext cx="5090193" cy="3267268"/>
      </dsp:txXfrm>
    </dsp:sp>
    <dsp:sp modelId="{0616113F-DB80-47D9-9EDB-C758780C8BFC}">
      <dsp:nvSpPr>
        <dsp:cNvPr id="0" name=""/>
        <dsp:cNvSpPr/>
      </dsp:nvSpPr>
      <dsp:spPr>
        <a:xfrm>
          <a:off x="71999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/>
            <a:t>Обов'язки</a:t>
          </a:r>
          <a:r>
            <a:rPr lang="ru-RU" sz="3600" kern="1200" dirty="0" smtClean="0"/>
            <a:t>:</a:t>
          </a:r>
          <a:endParaRPr lang="uk-UA" sz="3600" kern="1200" dirty="0"/>
        </a:p>
      </dsp:txBody>
      <dsp:txXfrm>
        <a:off x="216624" y="144625"/>
        <a:ext cx="2673406" cy="4236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738F1-9BAB-4898-9474-B6C8F0E98D97}">
      <dsp:nvSpPr>
        <dsp:cNvPr id="0" name=""/>
        <dsp:cNvSpPr/>
      </dsp:nvSpPr>
      <dsp:spPr>
        <a:xfrm rot="5400000">
          <a:off x="2983864" y="106838"/>
          <a:ext cx="3877310" cy="46329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kern="1200" dirty="0" smtClean="0"/>
            <a:t>Хронометрист і </a:t>
          </a:r>
          <a:r>
            <a:rPr lang="ru-RU" sz="2100" b="0" kern="1200" dirty="0" err="1" smtClean="0"/>
            <a:t>третій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суддя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сидять</a:t>
          </a:r>
          <a:r>
            <a:rPr lang="ru-RU" sz="2100" b="0" kern="1200" dirty="0" smtClean="0"/>
            <a:t> поза </a:t>
          </a:r>
          <a:r>
            <a:rPr lang="ru-RU" sz="2100" b="0" kern="1200" dirty="0" err="1" smtClean="0"/>
            <a:t>майданчиком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навпроти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середньої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лінії</a:t>
          </a:r>
          <a:r>
            <a:rPr lang="ru-RU" sz="2100" b="0" kern="1200" dirty="0" smtClean="0"/>
            <a:t> з того боку, де </a:t>
          </a:r>
          <a:r>
            <a:rPr lang="ru-RU" sz="2100" b="0" kern="1200" dirty="0" err="1" smtClean="0"/>
            <a:t>розташована</a:t>
          </a:r>
          <a:r>
            <a:rPr lang="ru-RU" sz="2100" b="0" kern="1200" dirty="0" smtClean="0"/>
            <a:t> зона </a:t>
          </a:r>
          <a:r>
            <a:rPr lang="ru-RU" sz="2100" b="0" kern="1200" dirty="0" err="1" smtClean="0"/>
            <a:t>замін</a:t>
          </a:r>
          <a:r>
            <a:rPr lang="ru-RU" sz="2100" b="0" kern="1200" dirty="0" smtClean="0"/>
            <a:t>.? Хронометрист і </a:t>
          </a:r>
          <a:r>
            <a:rPr lang="ru-RU" sz="2100" b="0" kern="1200" dirty="0" err="1" smtClean="0"/>
            <a:t>третій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суддя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повинні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мати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відповідні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годинники</a:t>
          </a:r>
          <a:r>
            <a:rPr lang="ru-RU" sz="2100" b="0" kern="1200" dirty="0" smtClean="0"/>
            <a:t> (хронометр) та </a:t>
          </a:r>
          <a:r>
            <a:rPr lang="ru-RU" sz="2100" b="0" kern="1200" dirty="0" err="1" smtClean="0"/>
            <a:t>необхідне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обладнання</a:t>
          </a:r>
          <a:r>
            <a:rPr lang="ru-RU" sz="2100" b="0" kern="1200" dirty="0" smtClean="0"/>
            <a:t> для </a:t>
          </a:r>
          <a:r>
            <a:rPr lang="ru-RU" sz="2100" b="0" kern="1200" dirty="0" err="1" smtClean="0"/>
            <a:t>підрахунку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порушень</a:t>
          </a:r>
          <a:r>
            <a:rPr lang="ru-RU" sz="2100" b="0" kern="1200" dirty="0" smtClean="0"/>
            <a:t>, яке повинно бути </a:t>
          </a:r>
          <a:r>
            <a:rPr lang="ru-RU" sz="2100" b="0" kern="1200" dirty="0" err="1" smtClean="0"/>
            <a:t>надане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асоціацією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або</a:t>
          </a:r>
          <a:r>
            <a:rPr lang="ru-RU" sz="2100" b="0" kern="1200" dirty="0" smtClean="0"/>
            <a:t> клубом, на </a:t>
          </a:r>
          <a:r>
            <a:rPr lang="ru-RU" sz="2100" b="0" kern="1200" dirty="0" err="1" smtClean="0"/>
            <a:t>майданчику</a:t>
          </a:r>
          <a:r>
            <a:rPr lang="ru-RU" sz="2100" b="0" kern="1200" dirty="0" smtClean="0"/>
            <a:t> </a:t>
          </a:r>
          <a:r>
            <a:rPr lang="ru-RU" sz="2100" b="0" kern="1200" dirty="0" err="1" smtClean="0"/>
            <a:t>якого</a:t>
          </a:r>
          <a:r>
            <a:rPr lang="ru-RU" sz="2100" b="0" kern="1200" dirty="0" smtClean="0"/>
            <a:t> проводиться </a:t>
          </a:r>
          <a:r>
            <a:rPr lang="ru-RU" sz="2100" b="0" kern="1200" dirty="0" err="1" smtClean="0"/>
            <a:t>гра</a:t>
          </a:r>
          <a:r>
            <a:rPr lang="ru-RU" sz="2100" b="0" kern="1200" dirty="0" smtClean="0"/>
            <a:t>.</a:t>
          </a:r>
          <a:endParaRPr lang="uk-UA" sz="2100" b="0" kern="1200" dirty="0"/>
        </a:p>
      </dsp:txBody>
      <dsp:txXfrm rot="-5400000">
        <a:off x="2606040" y="673938"/>
        <a:ext cx="4443685" cy="3498760"/>
      </dsp:txXfrm>
    </dsp:sp>
    <dsp:sp modelId="{D224616F-8C0D-42D8-9BB6-E79ED3852957}">
      <dsp:nvSpPr>
        <dsp:cNvPr id="0" name=""/>
        <dsp:cNvSpPr/>
      </dsp:nvSpPr>
      <dsp:spPr>
        <a:xfrm>
          <a:off x="0" y="0"/>
          <a:ext cx="2606040" cy="4846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/>
            <a:t>Обов'язки</a:t>
          </a:r>
          <a:endParaRPr lang="uk-UA" sz="3400" kern="1200"/>
        </a:p>
      </dsp:txBody>
      <dsp:txXfrm>
        <a:off x="127216" y="127216"/>
        <a:ext cx="2351608" cy="4592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7700B-2CEC-4D82-8B04-0E9587FA620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18D3C-1ED1-44DA-A2F9-CB531BEDC3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192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8D3C-1ED1-44DA-A2F9-CB531BEDC33B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1836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8D3C-1ED1-44DA-A2F9-CB531BEDC33B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89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8D3C-1ED1-44DA-A2F9-CB531BEDC33B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75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B6A5AE5-2F38-4717-82A2-3964B65F6BD6}" type="datetimeFigureOut">
              <a:rPr lang="uk-UA" smtClean="0"/>
              <a:pPr/>
              <a:t>25.03.2025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D782E2-008D-4EA0-86D2-F90C03105EB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microsoft.com/office/2007/relationships/diagramDrawing" Target="../diagrams/drawing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microsoft.com/office/2007/relationships/diagramDrawing" Target="../diagrams/drawing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7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39871231"/>
              </p:ext>
            </p:extLst>
          </p:nvPr>
        </p:nvGraphicFramePr>
        <p:xfrm>
          <a:off x="1043608" y="908720"/>
          <a:ext cx="7175351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80718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 Початок </a:t>
            </a:r>
            <a:r>
              <a:rPr lang="ru-RU" sz="3200" dirty="0">
                <a:solidFill>
                  <a:schemeClr val="tx1"/>
                </a:solidFill>
              </a:rPr>
              <a:t>і </a:t>
            </a:r>
            <a:r>
              <a:rPr lang="ru-RU" sz="3200" dirty="0" err="1">
                <a:solidFill>
                  <a:schemeClr val="tx1"/>
                </a:solidFill>
              </a:rPr>
              <a:t>відновлення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гри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4111305"/>
              </p:ext>
            </p:extLst>
          </p:nvPr>
        </p:nvGraphicFramePr>
        <p:xfrm>
          <a:off x="457200" y="98072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71610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8.М'яч </a:t>
            </a:r>
            <a:r>
              <a:rPr lang="ru-RU" sz="3200" dirty="0">
                <a:solidFill>
                  <a:schemeClr val="tx1"/>
                </a:solidFill>
              </a:rPr>
              <a:t>у </a:t>
            </a:r>
            <a:r>
              <a:rPr lang="ru-RU" sz="3200" dirty="0" err="1">
                <a:solidFill>
                  <a:schemeClr val="tx1"/>
                </a:solidFill>
              </a:rPr>
              <a:t>грі</a:t>
            </a:r>
            <a:r>
              <a:rPr lang="ru-RU" sz="3200" dirty="0">
                <a:solidFill>
                  <a:schemeClr val="tx1"/>
                </a:solidFill>
              </a:rPr>
              <a:t> та поза </a:t>
            </a:r>
            <a:r>
              <a:rPr lang="ru-RU" sz="3200" dirty="0" err="1">
                <a:solidFill>
                  <a:schemeClr val="tx1"/>
                </a:solidFill>
              </a:rPr>
              <a:t>грою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431433"/>
              </p:ext>
            </p:extLst>
          </p:nvPr>
        </p:nvGraphicFramePr>
        <p:xfrm>
          <a:off x="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4544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>9.Зарахований </a:t>
            </a:r>
            <a:r>
              <a:rPr lang="ru-RU" sz="3200" dirty="0">
                <a:solidFill>
                  <a:schemeClr val="tx1"/>
                </a:solidFill>
              </a:rPr>
              <a:t>гол</a:t>
            </a:r>
            <a:br>
              <a:rPr lang="ru-RU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1348868"/>
              </p:ext>
            </p:extLst>
          </p:nvPr>
        </p:nvGraphicFramePr>
        <p:xfrm>
          <a:off x="0" y="914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7292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10.Порушення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недисциплінована поведінка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8743431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06699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Штрафний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удар</a:t>
            </a:r>
            <a:br>
              <a:rPr lang="ru-RU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5563608"/>
              </p:ext>
            </p:extLst>
          </p:nvPr>
        </p:nvGraphicFramePr>
        <p:xfrm>
          <a:off x="0" y="114300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58669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Пенальті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3395426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Users\GreenBlueWhite\Desktop\494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355976" cy="290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4762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Вільний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удар</a:t>
            </a:r>
            <a:br>
              <a:rPr lang="ru-RU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45462743"/>
              </p:ext>
            </p:extLst>
          </p:nvPr>
        </p:nvGraphicFramePr>
        <p:xfrm>
          <a:off x="0" y="1097360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72485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Дисциплинарні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санкції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0753009"/>
              </p:ext>
            </p:extLst>
          </p:nvPr>
        </p:nvGraphicFramePr>
        <p:xfrm>
          <a:off x="0" y="45720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GreenBlueWhite\Desktop\Verwarnung-fuer-Vereine-ohne-Pfiff_ArtikelQu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53136"/>
            <a:ext cx="2792440" cy="220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9717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solidFill>
                  <a:schemeClr val="tx1"/>
                </a:solidFill>
              </a:rPr>
              <a:t>Дисциплинарні</a:t>
            </a:r>
            <a:r>
              <a:rPr lang="uk-UA" sz="2800" dirty="0" smtClean="0">
                <a:solidFill>
                  <a:schemeClr val="tx1"/>
                </a:solidFill>
              </a:rPr>
              <a:t> санкції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uk-UA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9079614"/>
              </p:ext>
            </p:extLst>
          </p:nvPr>
        </p:nvGraphicFramePr>
        <p:xfrm>
          <a:off x="0" y="106680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GreenBlueWhite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245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11.Суддівські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жести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957159" cy="2160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1208970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05200"/>
            <a:ext cx="138375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1054658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14400"/>
            <a:ext cx="978772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1019281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0"/>
            <a:ext cx="904834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05200"/>
            <a:ext cx="1234286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1079907" cy="21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71800"/>
            <a:ext cx="1552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Продовження гри</a:t>
            </a:r>
            <a:endParaRPr lang="uk-U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1" y="3124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Попередження</a:t>
            </a:r>
            <a:endParaRPr lang="uk-UA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30480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Тайм-аут</a:t>
            </a:r>
            <a:endParaRPr lang="uk-UA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312420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5-тий фол</a:t>
            </a:r>
            <a:endParaRPr lang="uk-UA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312420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Відлік 4 </a:t>
            </a:r>
            <a:r>
              <a:rPr lang="uk-UA" sz="1200" dirty="0" err="1" smtClean="0"/>
              <a:t>сек</a:t>
            </a:r>
            <a:endParaRPr lang="uk-UA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5715000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Вільний удар</a:t>
            </a:r>
            <a:endParaRPr lang="uk-UA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563880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Видалення</a:t>
            </a:r>
            <a:endParaRPr lang="uk-UA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5715000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Початок гри</a:t>
            </a:r>
            <a:endParaRPr lang="uk-UA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1" y="5791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Штрафний удар</a:t>
            </a:r>
            <a:endParaRPr lang="uk-UA" sz="1200" dirty="0"/>
          </a:p>
        </p:txBody>
      </p:sp>
    </p:spTree>
    <p:extLst>
      <p:ext uri="{BB962C8B-B14F-4D97-AF65-F5344CB8AC3E}">
        <p14:creationId xmlns="" xmlns:p14="http://schemas.microsoft.com/office/powerpoint/2010/main" val="3870338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Історія виникнення </a:t>
            </a:r>
            <a:r>
              <a:rPr lang="uk-UA" dirty="0" err="1" smtClean="0">
                <a:solidFill>
                  <a:schemeClr val="accent1"/>
                </a:solidFill>
              </a:rPr>
              <a:t>Футзалу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600" dirty="0" err="1"/>
              <a:t>Футзал</a:t>
            </a:r>
            <a:r>
              <a:rPr lang="uk-UA" sz="1600" dirty="0"/>
              <a:t> започаткувався в </a:t>
            </a:r>
            <a:r>
              <a:rPr lang="uk-UA" sz="1600" dirty="0" smtClean="0"/>
              <a:t>Монтевідео,</a:t>
            </a:r>
            <a:r>
              <a:rPr lang="uk-UA" sz="1600" dirty="0"/>
              <a:t> </a:t>
            </a:r>
            <a:r>
              <a:rPr lang="uk-UA" sz="1600" dirty="0" smtClean="0"/>
              <a:t>Уругвай, </a:t>
            </a:r>
            <a:r>
              <a:rPr lang="uk-UA" sz="1600" dirty="0"/>
              <a:t>в </a:t>
            </a:r>
            <a:r>
              <a:rPr lang="uk-UA" sz="1600" dirty="0" smtClean="0"/>
              <a:t>1930</a:t>
            </a:r>
            <a:r>
              <a:rPr lang="uk-UA" sz="1600" dirty="0"/>
              <a:t> році, коли Хуан Карлос </a:t>
            </a:r>
            <a:r>
              <a:rPr lang="uk-UA" sz="1600" dirty="0" err="1"/>
              <a:t>Серіані</a:t>
            </a:r>
            <a:r>
              <a:rPr lang="uk-UA" sz="1600" dirty="0"/>
              <a:t> створив нову версію </a:t>
            </a:r>
            <a:r>
              <a:rPr lang="uk-UA" sz="1600" dirty="0" smtClean="0"/>
              <a:t>футболу </a:t>
            </a:r>
            <a:r>
              <a:rPr lang="en-US" sz="1600" dirty="0" smtClean="0"/>
              <a:t>. </a:t>
            </a:r>
            <a:r>
              <a:rPr lang="uk-UA" sz="1600" dirty="0" err="1"/>
              <a:t>В Бразилії </a:t>
            </a:r>
            <a:r>
              <a:rPr lang="uk-UA" sz="1600" dirty="0"/>
              <a:t>ця версія футболу </a:t>
            </a:r>
            <a:r>
              <a:rPr lang="uk-UA" sz="1600" dirty="0" err="1"/>
              <a:t>розвинулась</a:t>
            </a:r>
            <a:r>
              <a:rPr lang="uk-UA" sz="1600" dirty="0"/>
              <a:t> на вулицях Сан-Паулу, і згодом були упорядковані нові правила. Цей вид </a:t>
            </a:r>
            <a:r>
              <a:rPr lang="uk-UA" sz="1600" dirty="0" smtClean="0"/>
              <a:t>спорту</a:t>
            </a:r>
            <a:r>
              <a:rPr lang="uk-UA" sz="1600" dirty="0"/>
              <a:t> </a:t>
            </a:r>
            <a:r>
              <a:rPr lang="uk-UA" sz="1600" dirty="0" smtClean="0"/>
              <a:t>почав </a:t>
            </a:r>
            <a:r>
              <a:rPr lang="uk-UA" sz="1600" dirty="0"/>
              <a:t>поширюватись всією територією Південної </a:t>
            </a:r>
            <a:r>
              <a:rPr lang="uk-UA" sz="1600" dirty="0" smtClean="0"/>
              <a:t>Америки</a:t>
            </a:r>
            <a:r>
              <a:rPr lang="uk-UA" sz="1600" dirty="0"/>
              <a:t> </a:t>
            </a:r>
            <a:r>
              <a:rPr lang="uk-UA" sz="1600" dirty="0" smtClean="0"/>
              <a:t>. </a:t>
            </a:r>
            <a:r>
              <a:rPr lang="uk-UA" sz="1600" dirty="0"/>
              <a:t>Перший чемпіонат світу під егідою </a:t>
            </a:r>
            <a:r>
              <a:rPr lang="en-US" sz="1600" dirty="0"/>
              <a:t>FIFUSA </a:t>
            </a:r>
            <a:r>
              <a:rPr lang="uk-UA" sz="1600" dirty="0"/>
              <a:t>був проведений в </a:t>
            </a:r>
            <a:r>
              <a:rPr lang="uk-UA" sz="1600" dirty="0" smtClean="0"/>
              <a:t>Сан-Паулу</a:t>
            </a:r>
            <a:r>
              <a:rPr lang="uk-UA" sz="1600" dirty="0"/>
              <a:t> в 1972 році, чемпіонами стали господарі турніру команда Бразилії. Ще більша кількість країн взяли участь у другому Чемпіонаті світу в Мадриді в 1985 році.</a:t>
            </a:r>
          </a:p>
        </p:txBody>
      </p:sp>
      <p:pic>
        <p:nvPicPr>
          <p:cNvPr id="1026" name="Picture 2" descr="C:\Users\GreenBlueWhite\Desktop\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97597"/>
            <a:ext cx="3243064" cy="3269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1188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Правила </a:t>
            </a:r>
            <a:r>
              <a:rPr lang="uk-UA" dirty="0" err="1" smtClean="0">
                <a:solidFill>
                  <a:schemeClr val="accent1"/>
                </a:solidFill>
              </a:rPr>
              <a:t>футзалу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8153400" cy="518457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sz="2400" b="1" dirty="0" smtClean="0"/>
              <a:t>1. Поле для гри</a:t>
            </a:r>
          </a:p>
          <a:p>
            <a:pPr marL="109728" indent="0">
              <a:buNone/>
            </a:pPr>
            <a:r>
              <a:rPr lang="uk-UA" sz="1600" dirty="0" smtClean="0"/>
              <a:t>	Довжина </a:t>
            </a:r>
            <a:r>
              <a:rPr lang="uk-UA" sz="1600" dirty="0"/>
              <a:t>площадки під час проведення міжнародних змагань варіюється в діапазоні 38-42 м, ширина 18-25 м. Під час проведення інших матчів вона може становити 25-42 м в довжину та 15-25 м в ширину. </a:t>
            </a:r>
            <a:r>
              <a:rPr lang="uk-UA" sz="1600" dirty="0" smtClean="0"/>
              <a:t>Ворота </a:t>
            </a:r>
            <a:r>
              <a:rPr lang="uk-UA" sz="1600" dirty="0"/>
              <a:t>прямокутної форми розташовуються по середині кожної лінії воріт. Відстань між внутрішніми краями стійок воріт має бути 3 м одна від одної, а нижня частина поперечини воріт має бути на висоті </a:t>
            </a:r>
            <a:r>
              <a:rPr lang="uk-UA" sz="1600" dirty="0" smtClean="0"/>
              <a:t>2</a:t>
            </a:r>
            <a:r>
              <a:rPr lang="uk-UA" sz="1600" dirty="0"/>
              <a:t> м над поверхнею </a:t>
            </a:r>
            <a:r>
              <a:rPr lang="uk-UA" sz="1600" dirty="0" smtClean="0"/>
              <a:t>майданчика</a:t>
            </a:r>
            <a:endParaRPr lang="uk-UA" sz="1600" dirty="0"/>
          </a:p>
        </p:txBody>
      </p:sp>
      <p:pic>
        <p:nvPicPr>
          <p:cNvPr id="2051" name="Picture 3" descr="C:\Users\GreenBlueWhite\Desktop\п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2600" y="3429000"/>
            <a:ext cx="5279820" cy="3178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reenBlueWhite\Desktop\b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895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GreenBlueWhite\Desktop\b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62" y="124895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6197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2.М’яч </a:t>
            </a: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855548"/>
              </p:ext>
            </p:extLst>
          </p:nvPr>
        </p:nvGraphicFramePr>
        <p:xfrm>
          <a:off x="0" y="381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Users\GreenBlueWhite\Desktop\184456671_1_644x461_mini-futbolnyy-myach-adidas-mini-finale-f93365-ki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35405"/>
            <a:ext cx="2199147" cy="2122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eenBlueWhite\Desktop\bal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42717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GreenBlueWhite\Desktop\bal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89" y="625735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3809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3. </a:t>
            </a:r>
            <a:r>
              <a:rPr lang="uk-UA" sz="2800" dirty="0" smtClean="0">
                <a:solidFill>
                  <a:schemeClr val="tx1"/>
                </a:solidFill>
              </a:rPr>
              <a:t>Кількість гравців</a:t>
            </a:r>
            <a:endParaRPr lang="uk-UA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525704"/>
              </p:ext>
            </p:extLst>
          </p:nvPr>
        </p:nvGraphicFramePr>
        <p:xfrm>
          <a:off x="457200" y="1600200"/>
          <a:ext cx="7228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:\Users\GreenBlueWhite\Desktop\bal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reenBlueWhite\Desktop\bal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5691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4</a:t>
            </a:r>
            <a:r>
              <a:rPr lang="uk-UA" sz="2800" dirty="0" smtClean="0">
                <a:solidFill>
                  <a:schemeClr val="tx1"/>
                </a:solidFill>
              </a:rPr>
              <a:t>.Суддя</a:t>
            </a:r>
            <a:endParaRPr lang="uk-UA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8665692"/>
              </p:ext>
            </p:extLst>
          </p:nvPr>
        </p:nvGraphicFramePr>
        <p:xfrm>
          <a:off x="228600" y="1524000"/>
          <a:ext cx="8686800" cy="216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GreenBlueWhite\Desktop\1fb05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08" y="3645024"/>
            <a:ext cx="4499992" cy="3001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7477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5.Другий </a:t>
            </a:r>
            <a:r>
              <a:rPr lang="ru-RU" sz="3600" dirty="0" err="1">
                <a:solidFill>
                  <a:schemeClr val="tx1"/>
                </a:solidFill>
              </a:rPr>
              <a:t>суддя</a:t>
            </a:r>
            <a:endParaRPr lang="uk-UA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0506005"/>
              </p:ext>
            </p:extLst>
          </p:nvPr>
        </p:nvGraphicFramePr>
        <p:xfrm>
          <a:off x="395536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C:\Users\GreenBlueWhite\Desktop\bal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reenBlueWhite\Desktop\bal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GreenBlueWhite\Desktop\bal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8457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264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6.Хронометрист </a:t>
            </a:r>
            <a:r>
              <a:rPr lang="ru-RU" sz="3200" dirty="0">
                <a:solidFill>
                  <a:schemeClr val="tx1"/>
                </a:solidFill>
              </a:rPr>
              <a:t>і </a:t>
            </a:r>
            <a:r>
              <a:rPr lang="ru-RU" sz="3200" dirty="0" err="1">
                <a:solidFill>
                  <a:schemeClr val="tx1"/>
                </a:solidFill>
              </a:rPr>
              <a:t>третій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суддя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uk-UA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500535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GreenBlueWhite\Desktop\bal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11" y="60003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reenBlueWhite\Desktop\bal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791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287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7.Тривалість </a:t>
            </a:r>
            <a:r>
              <a:rPr lang="ru-RU" sz="2800" dirty="0">
                <a:solidFill>
                  <a:schemeClr val="tx1"/>
                </a:solidFill>
              </a:rPr>
              <a:t>матчу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5527736"/>
              </p:ext>
            </p:extLst>
          </p:nvPr>
        </p:nvGraphicFramePr>
        <p:xfrm>
          <a:off x="467544" y="980728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GreenBlueWhite\Desktop\timeou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1728192" cy="1659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2287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367</TotalTime>
  <Words>1227</Words>
  <Application>Microsoft Office PowerPoint</Application>
  <PresentationFormat>Экран (4:3)</PresentationFormat>
  <Paragraphs>123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Історія виникнення Футзалу</vt:lpstr>
      <vt:lpstr>Правила футзалу</vt:lpstr>
      <vt:lpstr>2.М’яч </vt:lpstr>
      <vt:lpstr>3. Кількість гравців</vt:lpstr>
      <vt:lpstr>4.Суддя</vt:lpstr>
      <vt:lpstr> 5.Другий суддя</vt:lpstr>
      <vt:lpstr>6.Хронометрист і третій суддя </vt:lpstr>
      <vt:lpstr>7.Тривалість матчу </vt:lpstr>
      <vt:lpstr>  Початок і відновлення гри </vt:lpstr>
      <vt:lpstr>8.М'яч у грі та поза грою </vt:lpstr>
      <vt:lpstr> 9.Зарахований гол </vt:lpstr>
      <vt:lpstr>10.Порушення правил і недисциплінована поведінка</vt:lpstr>
      <vt:lpstr>Штрафний удар </vt:lpstr>
      <vt:lpstr> Пенальті </vt:lpstr>
      <vt:lpstr>Вільний удар </vt:lpstr>
      <vt:lpstr>Дисциплинарні санкції: </vt:lpstr>
      <vt:lpstr>Дисциплинарні санкції:</vt:lpstr>
      <vt:lpstr>11.Суддівські жести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GreenBlueWhite</dc:creator>
  <cp:lastModifiedBy>admin</cp:lastModifiedBy>
  <cp:revision>27</cp:revision>
  <dcterms:created xsi:type="dcterms:W3CDTF">2015-04-05T09:14:43Z</dcterms:created>
  <dcterms:modified xsi:type="dcterms:W3CDTF">2025-03-25T08:49:27Z</dcterms:modified>
</cp:coreProperties>
</file>