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E0EA"/>
    <a:srgbClr val="C9BDFF"/>
    <a:srgbClr val="FED7EA"/>
    <a:srgbClr val="FFD7E9"/>
    <a:srgbClr val="F093FB"/>
    <a:srgbClr val="F194FC"/>
    <a:srgbClr val="D572B2"/>
    <a:srgbClr val="FFBFDD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Помірний стиль 4 –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Помірний стиль 4 –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256" autoAdjust="0"/>
  </p:normalViewPr>
  <p:slideViewPr>
    <p:cSldViewPr snapToGrid="0">
      <p:cViewPr varScale="1">
        <p:scale>
          <a:sx n="73" d="100"/>
          <a:sy n="73" d="100"/>
        </p:scale>
        <p:origin x="6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1FA0C7-76C7-4ADC-AD31-22BDBA47F9AB}" type="doc">
      <dgm:prSet loTypeId="urn:microsoft.com/office/officeart/2005/8/layout/vProcess5" loCatId="process" qsTypeId="urn:microsoft.com/office/officeart/2005/8/quickstyle/3d4" qsCatId="3D" csTypeId="urn:microsoft.com/office/officeart/2005/8/colors/accent6_1" csCatId="accent6" phldr="1"/>
      <dgm:spPr/>
      <dgm:t>
        <a:bodyPr/>
        <a:lstStyle/>
        <a:p>
          <a:endParaRPr lang="uk-UA"/>
        </a:p>
      </dgm:t>
    </dgm:pt>
    <dgm:pt modelId="{86019546-E07C-4230-8116-A980B5C5191D}">
      <dgm:prSet phldrT="[Текст]" custT="1"/>
      <dgm:spPr/>
      <dgm:t>
        <a:bodyPr/>
        <a:lstStyle/>
        <a:p>
          <a:r>
            <a:rPr lang="uk-UA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	По-перше, воно відображає сучасні тенденції, культурні зміни та соціальні перетворення, надаючи унікальний погляд на сучасний світ. </a:t>
          </a:r>
        </a:p>
      </dgm:t>
    </dgm:pt>
    <dgm:pt modelId="{DF07DDDA-F6F9-4811-A0B8-AEAC45D349D2}" type="parTrans" cxnId="{D1FB0561-33E4-485D-A5E6-75DF9F2BC318}">
      <dgm:prSet/>
      <dgm:spPr/>
      <dgm:t>
        <a:bodyPr/>
        <a:lstStyle/>
        <a:p>
          <a:endParaRPr lang="uk-UA" sz="2400" b="1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omic Sans MS" panose="030F0702030302020204" pitchFamily="66" charset="0"/>
          </a:endParaRPr>
        </a:p>
      </dgm:t>
    </dgm:pt>
    <dgm:pt modelId="{08F51B95-B1AF-46BD-8782-5C84AE6C1497}" type="sibTrans" cxnId="{D1FB0561-33E4-485D-A5E6-75DF9F2BC318}">
      <dgm:prSet custT="1"/>
      <dgm:spPr>
        <a:solidFill>
          <a:srgbClr val="FFD7E9">
            <a:alpha val="90000"/>
          </a:srgbClr>
        </a:solidFill>
        <a:ln>
          <a:solidFill>
            <a:srgbClr val="FFBFDD">
              <a:alpha val="90000"/>
            </a:srgbClr>
          </a:solidFill>
        </a:ln>
      </dgm:spPr>
      <dgm:t>
        <a:bodyPr/>
        <a:lstStyle/>
        <a:p>
          <a:endParaRPr lang="uk-UA" sz="2400" b="1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omic Sans MS" panose="030F0702030302020204" pitchFamily="66" charset="0"/>
          </a:endParaRPr>
        </a:p>
      </dgm:t>
    </dgm:pt>
    <dgm:pt modelId="{0B609AA1-4ADE-433D-9E16-0A7EFEC8FAEA}">
      <dgm:prSet custT="1"/>
      <dgm:spPr/>
      <dgm:t>
        <a:bodyPr/>
        <a:lstStyle/>
        <a:p>
          <a:r>
            <a:rPr lang="uk-UA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	По-друге, вивчення сучасної музики сприяє розвитку творчого мислення та інноваційних підходів у музичній сфері. </a:t>
          </a:r>
        </a:p>
      </dgm:t>
    </dgm:pt>
    <dgm:pt modelId="{976454A1-AAA7-4CA9-B75D-2E4DC2C0A58C}" type="parTrans" cxnId="{F6AAA759-0D5A-4316-8EEA-C92985707D51}">
      <dgm:prSet/>
      <dgm:spPr/>
      <dgm:t>
        <a:bodyPr/>
        <a:lstStyle/>
        <a:p>
          <a:endParaRPr lang="uk-UA" sz="2400" b="1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omic Sans MS" panose="030F0702030302020204" pitchFamily="66" charset="0"/>
          </a:endParaRPr>
        </a:p>
      </dgm:t>
    </dgm:pt>
    <dgm:pt modelId="{20E0F21F-77D1-4E88-BAA1-7CC43142D77F}" type="sibTrans" cxnId="{F6AAA759-0D5A-4316-8EEA-C92985707D51}">
      <dgm:prSet custT="1"/>
      <dgm:spPr>
        <a:solidFill>
          <a:srgbClr val="FFD7E9">
            <a:alpha val="90000"/>
          </a:srgbClr>
        </a:solidFill>
        <a:ln>
          <a:solidFill>
            <a:srgbClr val="FFBFDD">
              <a:alpha val="90000"/>
            </a:srgbClr>
          </a:solidFill>
        </a:ln>
      </dgm:spPr>
      <dgm:t>
        <a:bodyPr/>
        <a:lstStyle/>
        <a:p>
          <a:endParaRPr lang="uk-UA" sz="2400" b="1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omic Sans MS" panose="030F0702030302020204" pitchFamily="66" charset="0"/>
          </a:endParaRPr>
        </a:p>
      </dgm:t>
    </dgm:pt>
    <dgm:pt modelId="{A7A29947-D7EA-4F7E-85D4-C95E880BEE82}">
      <dgm:prSet custT="1"/>
      <dgm:spPr/>
      <dgm:t>
        <a:bodyPr/>
        <a:lstStyle/>
        <a:p>
          <a:r>
            <a:rPr lang="uk-UA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	Нарешті, це дозволяє відкривати нові жанри, звучання та технології, що сприяє розширенню художнього досвіду та розумінню сучасної культури.</a:t>
          </a:r>
        </a:p>
      </dgm:t>
    </dgm:pt>
    <dgm:pt modelId="{F532560B-7A11-4992-9A0E-E658AF09536E}" type="parTrans" cxnId="{F7EB3123-F665-4C59-BC0D-9F62C7353612}">
      <dgm:prSet/>
      <dgm:spPr/>
      <dgm:t>
        <a:bodyPr/>
        <a:lstStyle/>
        <a:p>
          <a:endParaRPr lang="uk-UA" sz="2400" b="1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omic Sans MS" panose="030F0702030302020204" pitchFamily="66" charset="0"/>
          </a:endParaRPr>
        </a:p>
      </dgm:t>
    </dgm:pt>
    <dgm:pt modelId="{252A736F-F02D-4300-A438-2BF93B2375F8}" type="sibTrans" cxnId="{F7EB3123-F665-4C59-BC0D-9F62C7353612}">
      <dgm:prSet/>
      <dgm:spPr/>
      <dgm:t>
        <a:bodyPr/>
        <a:lstStyle/>
        <a:p>
          <a:endParaRPr lang="uk-UA" sz="2400" b="1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omic Sans MS" panose="030F0702030302020204" pitchFamily="66" charset="0"/>
          </a:endParaRPr>
        </a:p>
      </dgm:t>
    </dgm:pt>
    <dgm:pt modelId="{B8EDFBE7-214C-46E2-B0EB-900684EB262F}" type="pres">
      <dgm:prSet presAssocID="{B31FA0C7-76C7-4ADC-AD31-22BDBA47F9A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AD9548-FD67-4800-A43A-5C63EBC3A095}" type="pres">
      <dgm:prSet presAssocID="{B31FA0C7-76C7-4ADC-AD31-22BDBA47F9AB}" presName="dummyMaxCanvas" presStyleCnt="0">
        <dgm:presLayoutVars/>
      </dgm:prSet>
      <dgm:spPr/>
    </dgm:pt>
    <dgm:pt modelId="{1E500127-1139-4B1E-ADAB-84B129AC5288}" type="pres">
      <dgm:prSet presAssocID="{B31FA0C7-76C7-4ADC-AD31-22BDBA47F9AB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101A64-BB59-48D3-B635-106910608BBA}" type="pres">
      <dgm:prSet presAssocID="{B31FA0C7-76C7-4ADC-AD31-22BDBA47F9AB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09AE9D-67FC-424E-91AA-DC3158E5C803}" type="pres">
      <dgm:prSet presAssocID="{B31FA0C7-76C7-4ADC-AD31-22BDBA47F9AB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762E42-1D83-4631-BE35-D412565DF6D8}" type="pres">
      <dgm:prSet presAssocID="{B31FA0C7-76C7-4ADC-AD31-22BDBA47F9AB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ACA506-60B7-4B73-A717-8B413BB4DCD7}" type="pres">
      <dgm:prSet presAssocID="{B31FA0C7-76C7-4ADC-AD31-22BDBA47F9AB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F5363A-81DE-4860-993D-5B556CCB6F4C}" type="pres">
      <dgm:prSet presAssocID="{B31FA0C7-76C7-4ADC-AD31-22BDBA47F9AB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6A443B-8490-4683-87A4-A430A7FDEEB6}" type="pres">
      <dgm:prSet presAssocID="{B31FA0C7-76C7-4ADC-AD31-22BDBA47F9AB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D45886-B0A1-4977-900C-E65ED8866D81}" type="pres">
      <dgm:prSet presAssocID="{B31FA0C7-76C7-4ADC-AD31-22BDBA47F9AB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7029DE-AA8E-4871-ACF1-209CCA5B728D}" type="presOf" srcId="{0B609AA1-4ADE-433D-9E16-0A7EFEC8FAEA}" destId="{89101A64-BB59-48D3-B635-106910608BBA}" srcOrd="0" destOrd="0" presId="urn:microsoft.com/office/officeart/2005/8/layout/vProcess5"/>
    <dgm:cxn modelId="{581D6878-300D-4F9D-BE3E-CCFF0A34946E}" type="presOf" srcId="{A7A29947-D7EA-4F7E-85D4-C95E880BEE82}" destId="{5A09AE9D-67FC-424E-91AA-DC3158E5C803}" srcOrd="0" destOrd="0" presId="urn:microsoft.com/office/officeart/2005/8/layout/vProcess5"/>
    <dgm:cxn modelId="{F6AAA759-0D5A-4316-8EEA-C92985707D51}" srcId="{B31FA0C7-76C7-4ADC-AD31-22BDBA47F9AB}" destId="{0B609AA1-4ADE-433D-9E16-0A7EFEC8FAEA}" srcOrd="1" destOrd="0" parTransId="{976454A1-AAA7-4CA9-B75D-2E4DC2C0A58C}" sibTransId="{20E0F21F-77D1-4E88-BAA1-7CC43142D77F}"/>
    <dgm:cxn modelId="{7E99DCA4-48AF-4842-ADDA-588094B2875D}" type="presOf" srcId="{B31FA0C7-76C7-4ADC-AD31-22BDBA47F9AB}" destId="{B8EDFBE7-214C-46E2-B0EB-900684EB262F}" srcOrd="0" destOrd="0" presId="urn:microsoft.com/office/officeart/2005/8/layout/vProcess5"/>
    <dgm:cxn modelId="{6D3D2E31-A01E-46DB-8882-28DEF9EB23FA}" type="presOf" srcId="{08F51B95-B1AF-46BD-8782-5C84AE6C1497}" destId="{0C762E42-1D83-4631-BE35-D412565DF6D8}" srcOrd="0" destOrd="0" presId="urn:microsoft.com/office/officeart/2005/8/layout/vProcess5"/>
    <dgm:cxn modelId="{F452FED8-6393-4C61-B74D-88EE74F3DA2C}" type="presOf" srcId="{86019546-E07C-4230-8116-A980B5C5191D}" destId="{56F5363A-81DE-4860-993D-5B556CCB6F4C}" srcOrd="1" destOrd="0" presId="urn:microsoft.com/office/officeart/2005/8/layout/vProcess5"/>
    <dgm:cxn modelId="{F7EB3123-F665-4C59-BC0D-9F62C7353612}" srcId="{B31FA0C7-76C7-4ADC-AD31-22BDBA47F9AB}" destId="{A7A29947-D7EA-4F7E-85D4-C95E880BEE82}" srcOrd="2" destOrd="0" parTransId="{F532560B-7A11-4992-9A0E-E658AF09536E}" sibTransId="{252A736F-F02D-4300-A438-2BF93B2375F8}"/>
    <dgm:cxn modelId="{CC150B55-DFD0-4E01-8A08-C0019AA523E2}" type="presOf" srcId="{20E0F21F-77D1-4E88-BAA1-7CC43142D77F}" destId="{C4ACA506-60B7-4B73-A717-8B413BB4DCD7}" srcOrd="0" destOrd="0" presId="urn:microsoft.com/office/officeart/2005/8/layout/vProcess5"/>
    <dgm:cxn modelId="{D1FB0561-33E4-485D-A5E6-75DF9F2BC318}" srcId="{B31FA0C7-76C7-4ADC-AD31-22BDBA47F9AB}" destId="{86019546-E07C-4230-8116-A980B5C5191D}" srcOrd="0" destOrd="0" parTransId="{DF07DDDA-F6F9-4811-A0B8-AEAC45D349D2}" sibTransId="{08F51B95-B1AF-46BD-8782-5C84AE6C1497}"/>
    <dgm:cxn modelId="{7D4403A6-DBCD-44DC-B688-8305ABC388F0}" type="presOf" srcId="{0B609AA1-4ADE-433D-9E16-0A7EFEC8FAEA}" destId="{096A443B-8490-4683-87A4-A430A7FDEEB6}" srcOrd="1" destOrd="0" presId="urn:microsoft.com/office/officeart/2005/8/layout/vProcess5"/>
    <dgm:cxn modelId="{39A50794-6879-4667-99FD-4B27703286F8}" type="presOf" srcId="{A7A29947-D7EA-4F7E-85D4-C95E880BEE82}" destId="{6CD45886-B0A1-4977-900C-E65ED8866D81}" srcOrd="1" destOrd="0" presId="urn:microsoft.com/office/officeart/2005/8/layout/vProcess5"/>
    <dgm:cxn modelId="{346AEEFB-C6AB-4645-B9AC-33F19F2567F0}" type="presOf" srcId="{86019546-E07C-4230-8116-A980B5C5191D}" destId="{1E500127-1139-4B1E-ADAB-84B129AC5288}" srcOrd="0" destOrd="0" presId="urn:microsoft.com/office/officeart/2005/8/layout/vProcess5"/>
    <dgm:cxn modelId="{CC6615BD-B3F8-4F59-A4A8-4F7C6E99C7A4}" type="presParOf" srcId="{B8EDFBE7-214C-46E2-B0EB-900684EB262F}" destId="{D8AD9548-FD67-4800-A43A-5C63EBC3A095}" srcOrd="0" destOrd="0" presId="urn:microsoft.com/office/officeart/2005/8/layout/vProcess5"/>
    <dgm:cxn modelId="{A8E5F480-C155-4DE3-9343-7A69388E4BF8}" type="presParOf" srcId="{B8EDFBE7-214C-46E2-B0EB-900684EB262F}" destId="{1E500127-1139-4B1E-ADAB-84B129AC5288}" srcOrd="1" destOrd="0" presId="urn:microsoft.com/office/officeart/2005/8/layout/vProcess5"/>
    <dgm:cxn modelId="{5E069FE3-55F5-4A3B-85AE-AC4E351EAB3C}" type="presParOf" srcId="{B8EDFBE7-214C-46E2-B0EB-900684EB262F}" destId="{89101A64-BB59-48D3-B635-106910608BBA}" srcOrd="2" destOrd="0" presId="urn:microsoft.com/office/officeart/2005/8/layout/vProcess5"/>
    <dgm:cxn modelId="{5AA5296E-12B1-4151-B51A-255C4FA8D8CA}" type="presParOf" srcId="{B8EDFBE7-214C-46E2-B0EB-900684EB262F}" destId="{5A09AE9D-67FC-424E-91AA-DC3158E5C803}" srcOrd="3" destOrd="0" presId="urn:microsoft.com/office/officeart/2005/8/layout/vProcess5"/>
    <dgm:cxn modelId="{7A18D906-77F4-442B-B700-36090A433F9F}" type="presParOf" srcId="{B8EDFBE7-214C-46E2-B0EB-900684EB262F}" destId="{0C762E42-1D83-4631-BE35-D412565DF6D8}" srcOrd="4" destOrd="0" presId="urn:microsoft.com/office/officeart/2005/8/layout/vProcess5"/>
    <dgm:cxn modelId="{7F8936D0-AA18-44FF-91EF-BBD32C164BF7}" type="presParOf" srcId="{B8EDFBE7-214C-46E2-B0EB-900684EB262F}" destId="{C4ACA506-60B7-4B73-A717-8B413BB4DCD7}" srcOrd="5" destOrd="0" presId="urn:microsoft.com/office/officeart/2005/8/layout/vProcess5"/>
    <dgm:cxn modelId="{75D875D4-95E6-47EB-AE26-5FEC36F5FB42}" type="presParOf" srcId="{B8EDFBE7-214C-46E2-B0EB-900684EB262F}" destId="{56F5363A-81DE-4860-993D-5B556CCB6F4C}" srcOrd="6" destOrd="0" presId="urn:microsoft.com/office/officeart/2005/8/layout/vProcess5"/>
    <dgm:cxn modelId="{566031E5-2536-4592-949A-70FD2C0A4025}" type="presParOf" srcId="{B8EDFBE7-214C-46E2-B0EB-900684EB262F}" destId="{096A443B-8490-4683-87A4-A430A7FDEEB6}" srcOrd="7" destOrd="0" presId="urn:microsoft.com/office/officeart/2005/8/layout/vProcess5"/>
    <dgm:cxn modelId="{0AE7E24D-E074-4BC7-A6CC-CC8945A5D15E}" type="presParOf" srcId="{B8EDFBE7-214C-46E2-B0EB-900684EB262F}" destId="{6CD45886-B0A1-4977-900C-E65ED8866D8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118AC4-0605-4C80-9309-8E3958B03722}" type="doc">
      <dgm:prSet loTypeId="urn:microsoft.com/office/officeart/2005/8/layout/list1" loCatId="list" qsTypeId="urn:microsoft.com/office/officeart/2005/8/quickstyle/simple3" qsCatId="simple" csTypeId="urn:microsoft.com/office/officeart/2005/8/colors/accent4_5" csCatId="accent4" phldr="1"/>
      <dgm:spPr/>
      <dgm:t>
        <a:bodyPr/>
        <a:lstStyle/>
        <a:p>
          <a:endParaRPr lang="uk-UA"/>
        </a:p>
      </dgm:t>
    </dgm:pt>
    <dgm:pt modelId="{2F64F9C2-9A71-4BA0-85BD-54C599C6AA91}">
      <dgm:prSet phldrT="[Текст]" custT="1"/>
      <dgm:spPr/>
      <dgm:t>
        <a:bodyPr/>
        <a:lstStyle/>
        <a:p>
          <a:r>
            <a:rPr lang="uk-UA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ea typeface="Times New Roman" panose="02020603050405020304" pitchFamily="18" charset="0"/>
            </a:rPr>
            <a:t>	Предметом </a:t>
          </a:r>
          <a:r>
            <a:rPr lang="uk-UA" sz="2400" b="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ea typeface="Times New Roman" panose="02020603050405020304" pitchFamily="18" charset="0"/>
            </a:rPr>
            <a:t>вивчення навчальної дисципліни «Сучасне музичне мистецтво»  є дослідження  динамічних змін та еволюції академічної та масової музичної культури протягом ХХ-ХХІ століть</a:t>
          </a:r>
          <a:r>
            <a:rPr lang="uk-UA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ea typeface="Times New Roman" panose="02020603050405020304" pitchFamily="18" charset="0"/>
            </a:rPr>
            <a:t>. </a:t>
          </a:r>
          <a:endParaRPr lang="uk-UA" sz="2400" dirty="0">
            <a:latin typeface="Comic Sans MS" panose="030F0702030302020204" pitchFamily="66" charset="0"/>
          </a:endParaRPr>
        </a:p>
      </dgm:t>
    </dgm:pt>
    <dgm:pt modelId="{7D6C4DE3-6138-408E-B7C7-6A9329342C18}" type="parTrans" cxnId="{EDCC566B-33BB-421C-95C5-88475A0115CB}">
      <dgm:prSet/>
      <dgm:spPr/>
      <dgm:t>
        <a:bodyPr/>
        <a:lstStyle/>
        <a:p>
          <a:endParaRPr lang="uk-UA" sz="2400">
            <a:latin typeface="Comic Sans MS" panose="030F0702030302020204" pitchFamily="66" charset="0"/>
          </a:endParaRPr>
        </a:p>
      </dgm:t>
    </dgm:pt>
    <dgm:pt modelId="{A406D1D6-193B-40A7-8359-3D25F43CEFEA}" type="sibTrans" cxnId="{EDCC566B-33BB-421C-95C5-88475A0115CB}">
      <dgm:prSet/>
      <dgm:spPr/>
      <dgm:t>
        <a:bodyPr/>
        <a:lstStyle/>
        <a:p>
          <a:endParaRPr lang="uk-UA" sz="2400">
            <a:latin typeface="Comic Sans MS" panose="030F0702030302020204" pitchFamily="66" charset="0"/>
          </a:endParaRPr>
        </a:p>
      </dgm:t>
    </dgm:pt>
    <dgm:pt modelId="{74E69B7A-4355-4B5B-8D1A-4034FC5E2325}">
      <dgm:prSet custT="1"/>
      <dgm:spPr/>
      <dgm:t>
        <a:bodyPr/>
        <a:lstStyle/>
        <a:p>
          <a:r>
            <a:rPr lang="uk-UA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ea typeface="Times New Roman" panose="02020603050405020304" pitchFamily="18" charset="0"/>
            </a:rPr>
            <a:t>	Метою </a:t>
          </a:r>
          <a:r>
            <a:rPr lang="uk-UA" sz="2400" b="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ea typeface="Times New Roman" panose="02020603050405020304" pitchFamily="18" charset="0"/>
            </a:rPr>
            <a:t>є формування компетенцій у галузі сучасної музичної культури, що включає знання, навички та ціннісні орієнтири, необхідні для професійної діяльності та особистого розвитку.</a:t>
          </a:r>
          <a:endParaRPr lang="uk-UA" sz="2400" b="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omic Sans MS" panose="030F0702030302020204" pitchFamily="66" charset="0"/>
          </a:endParaRPr>
        </a:p>
      </dgm:t>
    </dgm:pt>
    <dgm:pt modelId="{77D9B7FA-076B-4B3C-88D7-84699BBF8D5C}" type="parTrans" cxnId="{C5725DD6-FDAC-4190-BD5A-FFC4E76262F6}">
      <dgm:prSet/>
      <dgm:spPr/>
      <dgm:t>
        <a:bodyPr/>
        <a:lstStyle/>
        <a:p>
          <a:endParaRPr lang="uk-UA" sz="2400">
            <a:latin typeface="Comic Sans MS" panose="030F0702030302020204" pitchFamily="66" charset="0"/>
          </a:endParaRPr>
        </a:p>
      </dgm:t>
    </dgm:pt>
    <dgm:pt modelId="{28AD0E31-52A4-4979-9CF0-AA1B1C5378DB}" type="sibTrans" cxnId="{C5725DD6-FDAC-4190-BD5A-FFC4E76262F6}">
      <dgm:prSet/>
      <dgm:spPr/>
      <dgm:t>
        <a:bodyPr/>
        <a:lstStyle/>
        <a:p>
          <a:endParaRPr lang="uk-UA" sz="2400">
            <a:latin typeface="Comic Sans MS" panose="030F0702030302020204" pitchFamily="66" charset="0"/>
          </a:endParaRPr>
        </a:p>
      </dgm:t>
    </dgm:pt>
    <dgm:pt modelId="{029E9FF4-E966-4E7D-A646-FEE95095E94A}" type="pres">
      <dgm:prSet presAssocID="{7A118AC4-0605-4C80-9309-8E3958B0372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2E67078-415E-4447-9E4E-DA5FC490A3DB}" type="pres">
      <dgm:prSet presAssocID="{2F64F9C2-9A71-4BA0-85BD-54C599C6AA91}" presName="parentLin" presStyleCnt="0"/>
      <dgm:spPr/>
    </dgm:pt>
    <dgm:pt modelId="{D7C21F20-A576-42A7-984F-9EF09F44416F}" type="pres">
      <dgm:prSet presAssocID="{2F64F9C2-9A71-4BA0-85BD-54C599C6AA91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7F96A1DF-C69E-4CE0-9072-ECD51F91604F}" type="pres">
      <dgm:prSet presAssocID="{2F64F9C2-9A71-4BA0-85BD-54C599C6AA91}" presName="parentText" presStyleLbl="node1" presStyleIdx="0" presStyleCnt="2" custScaleX="1406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640844-2794-429E-83CD-1DA1C91DD1ED}" type="pres">
      <dgm:prSet presAssocID="{2F64F9C2-9A71-4BA0-85BD-54C599C6AA91}" presName="negativeSpace" presStyleCnt="0"/>
      <dgm:spPr/>
    </dgm:pt>
    <dgm:pt modelId="{88A2B654-1BE0-4672-AB62-1BF5A6EB1FE6}" type="pres">
      <dgm:prSet presAssocID="{2F64F9C2-9A71-4BA0-85BD-54C599C6AA91}" presName="childText" presStyleLbl="conFgAcc1" presStyleIdx="0" presStyleCnt="2">
        <dgm:presLayoutVars>
          <dgm:bulletEnabled val="1"/>
        </dgm:presLayoutVars>
      </dgm:prSet>
      <dgm:spPr/>
    </dgm:pt>
    <dgm:pt modelId="{1FD9EEA5-98DD-4207-829A-4AAD18A39B2B}" type="pres">
      <dgm:prSet presAssocID="{A406D1D6-193B-40A7-8359-3D25F43CEFEA}" presName="spaceBetweenRectangles" presStyleCnt="0"/>
      <dgm:spPr/>
    </dgm:pt>
    <dgm:pt modelId="{09B1F1A2-E6F8-4B5E-A71A-46426DF1DCCF}" type="pres">
      <dgm:prSet presAssocID="{74E69B7A-4355-4B5B-8D1A-4034FC5E2325}" presName="parentLin" presStyleCnt="0"/>
      <dgm:spPr/>
    </dgm:pt>
    <dgm:pt modelId="{E53DE301-D25A-4BF3-AC35-EC5907D533E2}" type="pres">
      <dgm:prSet presAssocID="{74E69B7A-4355-4B5B-8D1A-4034FC5E232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4432047B-0214-4EE9-B399-497F30C3D522}" type="pres">
      <dgm:prSet presAssocID="{74E69B7A-4355-4B5B-8D1A-4034FC5E2325}" presName="parentText" presStyleLbl="node1" presStyleIdx="1" presStyleCnt="2" custScaleX="13805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D28F06-01A4-4FFB-8852-816AAA503CD6}" type="pres">
      <dgm:prSet presAssocID="{74E69B7A-4355-4B5B-8D1A-4034FC5E2325}" presName="negativeSpace" presStyleCnt="0"/>
      <dgm:spPr/>
    </dgm:pt>
    <dgm:pt modelId="{566338DA-2D30-49DA-BBFF-44F3AE35F2D7}" type="pres">
      <dgm:prSet presAssocID="{74E69B7A-4355-4B5B-8D1A-4034FC5E232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155D5E23-FF84-420F-BAB5-A669739ABF21}" type="presOf" srcId="{2F64F9C2-9A71-4BA0-85BD-54C599C6AA91}" destId="{D7C21F20-A576-42A7-984F-9EF09F44416F}" srcOrd="0" destOrd="0" presId="urn:microsoft.com/office/officeart/2005/8/layout/list1"/>
    <dgm:cxn modelId="{16523408-F769-4A0D-B5BC-1FE719DE48AA}" type="presOf" srcId="{74E69B7A-4355-4B5B-8D1A-4034FC5E2325}" destId="{4432047B-0214-4EE9-B399-497F30C3D522}" srcOrd="1" destOrd="0" presId="urn:microsoft.com/office/officeart/2005/8/layout/list1"/>
    <dgm:cxn modelId="{C934C7B1-EA63-4618-A113-EAC2BC0DFB20}" type="presOf" srcId="{74E69B7A-4355-4B5B-8D1A-4034FC5E2325}" destId="{E53DE301-D25A-4BF3-AC35-EC5907D533E2}" srcOrd="0" destOrd="0" presId="urn:microsoft.com/office/officeart/2005/8/layout/list1"/>
    <dgm:cxn modelId="{EDCC566B-33BB-421C-95C5-88475A0115CB}" srcId="{7A118AC4-0605-4C80-9309-8E3958B03722}" destId="{2F64F9C2-9A71-4BA0-85BD-54C599C6AA91}" srcOrd="0" destOrd="0" parTransId="{7D6C4DE3-6138-408E-B7C7-6A9329342C18}" sibTransId="{A406D1D6-193B-40A7-8359-3D25F43CEFEA}"/>
    <dgm:cxn modelId="{F9E8E349-3903-4BD2-96F3-DA3AEBD32C66}" type="presOf" srcId="{7A118AC4-0605-4C80-9309-8E3958B03722}" destId="{029E9FF4-E966-4E7D-A646-FEE95095E94A}" srcOrd="0" destOrd="0" presId="urn:microsoft.com/office/officeart/2005/8/layout/list1"/>
    <dgm:cxn modelId="{90DD223A-E302-4069-A7C0-B6F46085E374}" type="presOf" srcId="{2F64F9C2-9A71-4BA0-85BD-54C599C6AA91}" destId="{7F96A1DF-C69E-4CE0-9072-ECD51F91604F}" srcOrd="1" destOrd="0" presId="urn:microsoft.com/office/officeart/2005/8/layout/list1"/>
    <dgm:cxn modelId="{C5725DD6-FDAC-4190-BD5A-FFC4E76262F6}" srcId="{7A118AC4-0605-4C80-9309-8E3958B03722}" destId="{74E69B7A-4355-4B5B-8D1A-4034FC5E2325}" srcOrd="1" destOrd="0" parTransId="{77D9B7FA-076B-4B3C-88D7-84699BBF8D5C}" sibTransId="{28AD0E31-52A4-4979-9CF0-AA1B1C5378DB}"/>
    <dgm:cxn modelId="{070EE12C-3165-4853-9160-ABDEEF6714D5}" type="presParOf" srcId="{029E9FF4-E966-4E7D-A646-FEE95095E94A}" destId="{22E67078-415E-4447-9E4E-DA5FC490A3DB}" srcOrd="0" destOrd="0" presId="urn:microsoft.com/office/officeart/2005/8/layout/list1"/>
    <dgm:cxn modelId="{78F88BFC-1C2B-4AE8-9699-85E4D068066B}" type="presParOf" srcId="{22E67078-415E-4447-9E4E-DA5FC490A3DB}" destId="{D7C21F20-A576-42A7-984F-9EF09F44416F}" srcOrd="0" destOrd="0" presId="urn:microsoft.com/office/officeart/2005/8/layout/list1"/>
    <dgm:cxn modelId="{AEA4A11B-8360-4D24-8E45-5AC8E8DFCB58}" type="presParOf" srcId="{22E67078-415E-4447-9E4E-DA5FC490A3DB}" destId="{7F96A1DF-C69E-4CE0-9072-ECD51F91604F}" srcOrd="1" destOrd="0" presId="urn:microsoft.com/office/officeart/2005/8/layout/list1"/>
    <dgm:cxn modelId="{1553CD14-EBEA-435B-B56B-51595E19D804}" type="presParOf" srcId="{029E9FF4-E966-4E7D-A646-FEE95095E94A}" destId="{03640844-2794-429E-83CD-1DA1C91DD1ED}" srcOrd="1" destOrd="0" presId="urn:microsoft.com/office/officeart/2005/8/layout/list1"/>
    <dgm:cxn modelId="{00680FB1-93D9-4677-8A0E-965FF4A7D4F1}" type="presParOf" srcId="{029E9FF4-E966-4E7D-A646-FEE95095E94A}" destId="{88A2B654-1BE0-4672-AB62-1BF5A6EB1FE6}" srcOrd="2" destOrd="0" presId="urn:microsoft.com/office/officeart/2005/8/layout/list1"/>
    <dgm:cxn modelId="{D29E5DD8-2513-47BD-98F0-BB2B46A98127}" type="presParOf" srcId="{029E9FF4-E966-4E7D-A646-FEE95095E94A}" destId="{1FD9EEA5-98DD-4207-829A-4AAD18A39B2B}" srcOrd="3" destOrd="0" presId="urn:microsoft.com/office/officeart/2005/8/layout/list1"/>
    <dgm:cxn modelId="{55FF4B43-FDC7-4F51-BEE2-57EE1E33FF67}" type="presParOf" srcId="{029E9FF4-E966-4E7D-A646-FEE95095E94A}" destId="{09B1F1A2-E6F8-4B5E-A71A-46426DF1DCCF}" srcOrd="4" destOrd="0" presId="urn:microsoft.com/office/officeart/2005/8/layout/list1"/>
    <dgm:cxn modelId="{36252E09-F35F-4ADB-84F9-8AA4B7D1DBE5}" type="presParOf" srcId="{09B1F1A2-E6F8-4B5E-A71A-46426DF1DCCF}" destId="{E53DE301-D25A-4BF3-AC35-EC5907D533E2}" srcOrd="0" destOrd="0" presId="urn:microsoft.com/office/officeart/2005/8/layout/list1"/>
    <dgm:cxn modelId="{B134BFDB-ABBD-4190-8C7B-5478384FCB10}" type="presParOf" srcId="{09B1F1A2-E6F8-4B5E-A71A-46426DF1DCCF}" destId="{4432047B-0214-4EE9-B399-497F30C3D522}" srcOrd="1" destOrd="0" presId="urn:microsoft.com/office/officeart/2005/8/layout/list1"/>
    <dgm:cxn modelId="{C6FD6084-F84A-4630-8BF6-6A823EE65C38}" type="presParOf" srcId="{029E9FF4-E966-4E7D-A646-FEE95095E94A}" destId="{04D28F06-01A4-4FFB-8852-816AAA503CD6}" srcOrd="5" destOrd="0" presId="urn:microsoft.com/office/officeart/2005/8/layout/list1"/>
    <dgm:cxn modelId="{3C339910-786C-4158-B55C-F7B13E8D8D3F}" type="presParOf" srcId="{029E9FF4-E966-4E7D-A646-FEE95095E94A}" destId="{566338DA-2D30-49DA-BBFF-44F3AE35F2D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C09C3DD-9A2E-4681-9CB4-7B378A34CFE1}" type="doc">
      <dgm:prSet loTypeId="urn:microsoft.com/office/officeart/2005/8/layout/list1" loCatId="list" qsTypeId="urn:microsoft.com/office/officeart/2005/8/quickstyle/simple3" qsCatId="simple" csTypeId="urn:microsoft.com/office/officeart/2005/8/colors/accent4_5" csCatId="accent4" phldr="1"/>
      <dgm:spPr/>
      <dgm:t>
        <a:bodyPr/>
        <a:lstStyle/>
        <a:p>
          <a:endParaRPr lang="uk-UA"/>
        </a:p>
      </dgm:t>
    </dgm:pt>
    <dgm:pt modelId="{D1EDE74B-A58B-4252-9A50-50889EC1C3CE}">
      <dgm:prSet phldrT="[Текст]" custT="1"/>
      <dgm:spPr/>
      <dgm:t>
        <a:bodyPr/>
        <a:lstStyle/>
        <a:p>
          <a:r>
            <a:rPr lang="uk-UA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Здатність</a:t>
          </a:r>
          <a:r>
            <a:rPr lang="uk-UA" sz="1600" b="1" dirty="0">
              <a:solidFill>
                <a:srgbClr val="C00000"/>
              </a:solidFill>
              <a:effectLst/>
              <a:latin typeface="Comic Sans MS" panose="030F0702030302020204" pitchFamily="66" charset="0"/>
            </a:rPr>
            <a:t> до використання предметних знань в освітньому процесі.</a:t>
          </a:r>
          <a:endParaRPr lang="uk-UA" sz="1600" b="1" dirty="0">
            <a:solidFill>
              <a:srgbClr val="C00000"/>
            </a:solidFill>
            <a:latin typeface="Comic Sans MS" panose="030F0702030302020204" pitchFamily="66" charset="0"/>
          </a:endParaRPr>
        </a:p>
      </dgm:t>
    </dgm:pt>
    <dgm:pt modelId="{B52DE1F7-6862-44EB-A640-045B9AD061EA}" type="parTrans" cxnId="{D0A416BD-4469-443A-8757-53F802A5506C}">
      <dgm:prSet/>
      <dgm:spPr/>
      <dgm:t>
        <a:bodyPr/>
        <a:lstStyle/>
        <a:p>
          <a:endParaRPr lang="uk-UA" sz="1600" b="1">
            <a:solidFill>
              <a:srgbClr val="C00000"/>
            </a:solidFill>
            <a:latin typeface="Comic Sans MS" panose="030F0702030302020204" pitchFamily="66" charset="0"/>
          </a:endParaRPr>
        </a:p>
      </dgm:t>
    </dgm:pt>
    <dgm:pt modelId="{B0212DA6-9779-4098-8B29-161053777DF1}" type="sibTrans" cxnId="{D0A416BD-4469-443A-8757-53F802A5506C}">
      <dgm:prSet/>
      <dgm:spPr/>
      <dgm:t>
        <a:bodyPr/>
        <a:lstStyle/>
        <a:p>
          <a:endParaRPr lang="uk-UA" sz="1600" b="1">
            <a:solidFill>
              <a:srgbClr val="C00000"/>
            </a:solidFill>
            <a:latin typeface="Comic Sans MS" panose="030F0702030302020204" pitchFamily="66" charset="0"/>
          </a:endParaRPr>
        </a:p>
      </dgm:t>
    </dgm:pt>
    <dgm:pt modelId="{BD13B3C5-2FCC-412E-B6E0-E2DE49E8CE88}">
      <dgm:prSet phldrT="[Текст]" custT="1"/>
      <dgm:spPr/>
      <dgm:t>
        <a:bodyPr/>
        <a:lstStyle/>
        <a:p>
          <a:r>
            <a:rPr lang="uk-UA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Здатність </a:t>
          </a:r>
          <a:r>
            <a:rPr lang="uk-UA" sz="1600" b="1" dirty="0">
              <a:solidFill>
                <a:srgbClr val="C00000"/>
              </a:solidFill>
              <a:effectLst/>
              <a:latin typeface="Comic Sans MS" panose="030F0702030302020204" pitchFamily="66" charset="0"/>
            </a:rPr>
            <a:t>до інтеграції знань з педагогіки, психології, музичного мистецтва, синтезу мистецтв, інших навчальних предметів та їх застосування у процесі виконання професійних завдань.</a:t>
          </a:r>
          <a:endParaRPr lang="uk-UA" sz="1600" b="1" dirty="0">
            <a:solidFill>
              <a:srgbClr val="C00000"/>
            </a:solidFill>
            <a:latin typeface="Comic Sans MS" panose="030F0702030302020204" pitchFamily="66" charset="0"/>
          </a:endParaRPr>
        </a:p>
      </dgm:t>
    </dgm:pt>
    <dgm:pt modelId="{5379E9B6-E246-42C1-A877-2E327EDF9A10}" type="parTrans" cxnId="{6867FE9D-762F-488F-9482-513C9661D594}">
      <dgm:prSet/>
      <dgm:spPr/>
      <dgm:t>
        <a:bodyPr/>
        <a:lstStyle/>
        <a:p>
          <a:endParaRPr lang="uk-UA" sz="1600" b="1">
            <a:solidFill>
              <a:srgbClr val="C00000"/>
            </a:solidFill>
            <a:latin typeface="Comic Sans MS" panose="030F0702030302020204" pitchFamily="66" charset="0"/>
          </a:endParaRPr>
        </a:p>
      </dgm:t>
    </dgm:pt>
    <dgm:pt modelId="{E2FB5BBB-BD1D-4E5D-8BB4-10DC4111CCDF}" type="sibTrans" cxnId="{6867FE9D-762F-488F-9482-513C9661D594}">
      <dgm:prSet/>
      <dgm:spPr/>
      <dgm:t>
        <a:bodyPr/>
        <a:lstStyle/>
        <a:p>
          <a:endParaRPr lang="uk-UA" sz="1600" b="1">
            <a:solidFill>
              <a:srgbClr val="C00000"/>
            </a:solidFill>
            <a:latin typeface="Comic Sans MS" panose="030F0702030302020204" pitchFamily="66" charset="0"/>
          </a:endParaRPr>
        </a:p>
      </dgm:t>
    </dgm:pt>
    <dgm:pt modelId="{A0B1F145-AF73-45F7-802E-F3678474E7EB}">
      <dgm:prSet custT="1"/>
      <dgm:spPr/>
      <dgm:t>
        <a:bodyPr/>
        <a:lstStyle/>
        <a:p>
          <a:r>
            <a:rPr lang="uk-UA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Здатність</a:t>
          </a:r>
          <a:r>
            <a:rPr lang="uk-UA" sz="1600" b="1" dirty="0">
              <a:solidFill>
                <a:srgbClr val="C00000"/>
              </a:solidFill>
              <a:effectLst/>
              <a:latin typeface="Comic Sans MS" panose="030F0702030302020204" pitchFamily="66" charset="0"/>
            </a:rPr>
            <a:t> зберігати та примножувати моральні, культурні, наукові цінності і досягнення суспільства на основі розуміння історії та закономірностей розвитку предметної області, її місця у загальній системі знань про природу і суспільство та у розвитку суспільства, техніки і технологій, використовувати різні види та форми рухової активності для активного відпочинку та ведення здорового способу життя.</a:t>
          </a:r>
        </a:p>
      </dgm:t>
    </dgm:pt>
    <dgm:pt modelId="{EF3FADD8-D097-49E0-B139-0FAE60435218}" type="parTrans" cxnId="{EA88DE56-98DE-4D17-8F7D-0C6B1428E897}">
      <dgm:prSet/>
      <dgm:spPr/>
      <dgm:t>
        <a:bodyPr/>
        <a:lstStyle/>
        <a:p>
          <a:endParaRPr lang="uk-UA" sz="1600" b="1">
            <a:solidFill>
              <a:srgbClr val="C00000"/>
            </a:solidFill>
            <a:latin typeface="Comic Sans MS" panose="030F0702030302020204" pitchFamily="66" charset="0"/>
          </a:endParaRPr>
        </a:p>
      </dgm:t>
    </dgm:pt>
    <dgm:pt modelId="{BBF7C134-A53F-420C-9D86-DCCF0E57682F}" type="sibTrans" cxnId="{EA88DE56-98DE-4D17-8F7D-0C6B1428E897}">
      <dgm:prSet/>
      <dgm:spPr/>
      <dgm:t>
        <a:bodyPr/>
        <a:lstStyle/>
        <a:p>
          <a:endParaRPr lang="uk-UA" sz="1600" b="1">
            <a:solidFill>
              <a:srgbClr val="C00000"/>
            </a:solidFill>
            <a:latin typeface="Comic Sans MS" panose="030F0702030302020204" pitchFamily="66" charset="0"/>
          </a:endParaRPr>
        </a:p>
      </dgm:t>
    </dgm:pt>
    <dgm:pt modelId="{96C4A312-4748-444B-A384-A4A2BDDE3C03}">
      <dgm:prSet custT="1"/>
      <dgm:spPr/>
      <dgm:t>
        <a:bodyPr/>
        <a:lstStyle/>
        <a:p>
          <a:endParaRPr lang="uk-UA" sz="1600" b="1" dirty="0">
            <a:solidFill>
              <a:srgbClr val="C00000"/>
            </a:solidFill>
            <a:latin typeface="Comic Sans MS" panose="030F0702030302020204" pitchFamily="66" charset="0"/>
          </a:endParaRPr>
        </a:p>
      </dgm:t>
    </dgm:pt>
    <dgm:pt modelId="{26936C5A-ADDD-4868-9F05-39CD2CE88693}" type="parTrans" cxnId="{07E17146-9071-4064-B903-0DA26F4BD4A6}">
      <dgm:prSet/>
      <dgm:spPr/>
      <dgm:t>
        <a:bodyPr/>
        <a:lstStyle/>
        <a:p>
          <a:endParaRPr lang="uk-UA" sz="1600" b="1">
            <a:solidFill>
              <a:srgbClr val="C00000"/>
            </a:solidFill>
            <a:latin typeface="Comic Sans MS" panose="030F0702030302020204" pitchFamily="66" charset="0"/>
          </a:endParaRPr>
        </a:p>
      </dgm:t>
    </dgm:pt>
    <dgm:pt modelId="{48C2B11C-BEA7-4A83-9282-4B2129613353}" type="sibTrans" cxnId="{07E17146-9071-4064-B903-0DA26F4BD4A6}">
      <dgm:prSet/>
      <dgm:spPr/>
      <dgm:t>
        <a:bodyPr/>
        <a:lstStyle/>
        <a:p>
          <a:endParaRPr lang="uk-UA" sz="1600" b="1">
            <a:solidFill>
              <a:srgbClr val="C00000"/>
            </a:solidFill>
            <a:latin typeface="Comic Sans MS" panose="030F0702030302020204" pitchFamily="66" charset="0"/>
          </a:endParaRPr>
        </a:p>
      </dgm:t>
    </dgm:pt>
    <dgm:pt modelId="{37F81972-A154-4C03-91AE-2E472C67C7E1}">
      <dgm:prSet custT="1"/>
      <dgm:spPr/>
      <dgm:t>
        <a:bodyPr/>
        <a:lstStyle/>
        <a:p>
          <a:r>
            <a:rPr lang="uk-UA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Здатність</a:t>
          </a:r>
          <a:r>
            <a:rPr lang="uk-UA" sz="1600" b="1" dirty="0">
              <a:solidFill>
                <a:srgbClr val="C00000"/>
              </a:solidFill>
              <a:effectLst/>
              <a:latin typeface="Comic Sans MS" panose="030F0702030302020204" pitchFamily="66" charset="0"/>
            </a:rPr>
            <a:t> до використання в освітньому процесі національних та світових систем музичного виховання учнівської молоді, підходів, принципів, методів і форм проведення уроків музичного мистецтва та інтегрованого курсу «Мистецтво»; володіння програмним інструментарієм дистанційної музичної освіти.</a:t>
          </a:r>
          <a:endParaRPr lang="uk-UA" sz="1600" b="1" dirty="0">
            <a:solidFill>
              <a:srgbClr val="C00000"/>
            </a:solidFill>
            <a:latin typeface="Comic Sans MS" panose="030F0702030302020204" pitchFamily="66" charset="0"/>
          </a:endParaRPr>
        </a:p>
      </dgm:t>
    </dgm:pt>
    <dgm:pt modelId="{B40A1CE7-746A-472B-9D1B-8536DAB4B74C}" type="parTrans" cxnId="{9F2C518B-18AA-466D-8936-19CFA37C033F}">
      <dgm:prSet/>
      <dgm:spPr/>
      <dgm:t>
        <a:bodyPr/>
        <a:lstStyle/>
        <a:p>
          <a:endParaRPr lang="uk-UA" sz="1600" b="1">
            <a:solidFill>
              <a:srgbClr val="C00000"/>
            </a:solidFill>
            <a:latin typeface="Comic Sans MS" panose="030F0702030302020204" pitchFamily="66" charset="0"/>
          </a:endParaRPr>
        </a:p>
      </dgm:t>
    </dgm:pt>
    <dgm:pt modelId="{B6A7C03D-3249-482E-BE3F-832829AEC00D}" type="sibTrans" cxnId="{9F2C518B-18AA-466D-8936-19CFA37C033F}">
      <dgm:prSet/>
      <dgm:spPr/>
      <dgm:t>
        <a:bodyPr/>
        <a:lstStyle/>
        <a:p>
          <a:endParaRPr lang="uk-UA" sz="1600" b="1">
            <a:solidFill>
              <a:srgbClr val="C00000"/>
            </a:solidFill>
            <a:latin typeface="Comic Sans MS" panose="030F0702030302020204" pitchFamily="66" charset="0"/>
          </a:endParaRPr>
        </a:p>
      </dgm:t>
    </dgm:pt>
    <dgm:pt modelId="{A19185DF-D5F7-4265-A85F-F42F38059E03}" type="pres">
      <dgm:prSet presAssocID="{6C09C3DD-9A2E-4681-9CB4-7B378A34CFE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E90CA1A-0930-4931-939F-CD8DFCDFE606}" type="pres">
      <dgm:prSet presAssocID="{A0B1F145-AF73-45F7-802E-F3678474E7EB}" presName="parentLin" presStyleCnt="0"/>
      <dgm:spPr/>
    </dgm:pt>
    <dgm:pt modelId="{2823C196-47A9-47E7-BF7D-285ACFBDF2CB}" type="pres">
      <dgm:prSet presAssocID="{A0B1F145-AF73-45F7-802E-F3678474E7EB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4A192154-7DD6-4913-BACD-0ABB0DAE78E8}" type="pres">
      <dgm:prSet presAssocID="{A0B1F145-AF73-45F7-802E-F3678474E7EB}" presName="parentText" presStyleLbl="node1" presStyleIdx="0" presStyleCnt="4" custScaleX="139825" custScaleY="1176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08689E-09C0-4742-A23F-A7AE2DADC30C}" type="pres">
      <dgm:prSet presAssocID="{A0B1F145-AF73-45F7-802E-F3678474E7EB}" presName="negativeSpace" presStyleCnt="0"/>
      <dgm:spPr/>
    </dgm:pt>
    <dgm:pt modelId="{96EC9CCE-8627-4D44-8572-054941D379F8}" type="pres">
      <dgm:prSet presAssocID="{A0B1F145-AF73-45F7-802E-F3678474E7EB}" presName="childText" presStyleLbl="conFgAcc1" presStyleIdx="0" presStyleCnt="4" custScaleY="95925">
        <dgm:presLayoutVars>
          <dgm:bulletEnabled val="1"/>
        </dgm:presLayoutVars>
      </dgm:prSet>
      <dgm:spPr/>
    </dgm:pt>
    <dgm:pt modelId="{53740D5A-2098-4FED-B569-0162AAEBD01C}" type="pres">
      <dgm:prSet presAssocID="{BBF7C134-A53F-420C-9D86-DCCF0E57682F}" presName="spaceBetweenRectangles" presStyleCnt="0"/>
      <dgm:spPr/>
    </dgm:pt>
    <dgm:pt modelId="{B1479A77-ADE8-44CC-ACFB-59C7783B0DD8}" type="pres">
      <dgm:prSet presAssocID="{D1EDE74B-A58B-4252-9A50-50889EC1C3CE}" presName="parentLin" presStyleCnt="0"/>
      <dgm:spPr/>
    </dgm:pt>
    <dgm:pt modelId="{BA45A323-FA79-4960-974F-64DC34487994}" type="pres">
      <dgm:prSet presAssocID="{D1EDE74B-A58B-4252-9A50-50889EC1C3CE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5815BF65-9CCF-48BC-90D1-E622651F2EED}" type="pres">
      <dgm:prSet presAssocID="{D1EDE74B-A58B-4252-9A50-50889EC1C3CE}" presName="parentText" presStyleLbl="node1" presStyleIdx="1" presStyleCnt="4" custScaleX="139825" custScaleY="5029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BB9FF9-14A1-4201-A4C7-EFB78592737C}" type="pres">
      <dgm:prSet presAssocID="{D1EDE74B-A58B-4252-9A50-50889EC1C3CE}" presName="negativeSpace" presStyleCnt="0"/>
      <dgm:spPr/>
    </dgm:pt>
    <dgm:pt modelId="{99F43EB8-93E4-4EED-8E0F-EFF8EECEBCF3}" type="pres">
      <dgm:prSet presAssocID="{D1EDE74B-A58B-4252-9A50-50889EC1C3CE}" presName="childText" presStyleLbl="conFgAcc1" presStyleIdx="1" presStyleCnt="4" custScaleY="92295">
        <dgm:presLayoutVars>
          <dgm:bulletEnabled val="1"/>
        </dgm:presLayoutVars>
      </dgm:prSet>
      <dgm:spPr/>
    </dgm:pt>
    <dgm:pt modelId="{96DB6B4D-C387-444D-922C-04251FCFB85A}" type="pres">
      <dgm:prSet presAssocID="{B0212DA6-9779-4098-8B29-161053777DF1}" presName="spaceBetweenRectangles" presStyleCnt="0"/>
      <dgm:spPr/>
    </dgm:pt>
    <dgm:pt modelId="{B773E839-CB3A-475D-8058-FAA7B9A06FEA}" type="pres">
      <dgm:prSet presAssocID="{BD13B3C5-2FCC-412E-B6E0-E2DE49E8CE88}" presName="parentLin" presStyleCnt="0"/>
      <dgm:spPr/>
    </dgm:pt>
    <dgm:pt modelId="{BD74420F-08C9-4AC6-9D41-B39D6C86AD60}" type="pres">
      <dgm:prSet presAssocID="{BD13B3C5-2FCC-412E-B6E0-E2DE49E8CE88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70E7FF4E-19DA-4494-B754-756C36F359B2}" type="pres">
      <dgm:prSet presAssocID="{BD13B3C5-2FCC-412E-B6E0-E2DE49E8CE88}" presName="parentText" presStyleLbl="node1" presStyleIdx="2" presStyleCnt="4" custScaleX="139825" custScaleY="86856" custLinFactNeighborX="-340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7F3C0C-96FB-40C4-8F6D-F7639D8A7E8B}" type="pres">
      <dgm:prSet presAssocID="{BD13B3C5-2FCC-412E-B6E0-E2DE49E8CE88}" presName="negativeSpace" presStyleCnt="0"/>
      <dgm:spPr/>
    </dgm:pt>
    <dgm:pt modelId="{AC8F2D00-8011-45A0-BEAB-881FBD48D74B}" type="pres">
      <dgm:prSet presAssocID="{BD13B3C5-2FCC-412E-B6E0-E2DE49E8CE88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5F5746-8EF3-40F1-9714-CB1336A8606A}" type="pres">
      <dgm:prSet presAssocID="{E2FB5BBB-BD1D-4E5D-8BB4-10DC4111CCDF}" presName="spaceBetweenRectangles" presStyleCnt="0"/>
      <dgm:spPr/>
    </dgm:pt>
    <dgm:pt modelId="{5B3FEF6B-3D3B-4831-A964-7D3837B097F1}" type="pres">
      <dgm:prSet presAssocID="{37F81972-A154-4C03-91AE-2E472C67C7E1}" presName="parentLin" presStyleCnt="0"/>
      <dgm:spPr/>
    </dgm:pt>
    <dgm:pt modelId="{32ED3D28-9450-44CD-8841-02B9ACD02724}" type="pres">
      <dgm:prSet presAssocID="{37F81972-A154-4C03-91AE-2E472C67C7E1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96E126A5-585B-47E4-9482-CD7B62D8B7A8}" type="pres">
      <dgm:prSet presAssocID="{37F81972-A154-4C03-91AE-2E472C67C7E1}" presName="parentText" presStyleLbl="node1" presStyleIdx="3" presStyleCnt="4" custScaleX="139825" custScaleY="1162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61F546-D338-4FDA-A735-BFE2132D1081}" type="pres">
      <dgm:prSet presAssocID="{37F81972-A154-4C03-91AE-2E472C67C7E1}" presName="negativeSpace" presStyleCnt="0"/>
      <dgm:spPr/>
    </dgm:pt>
    <dgm:pt modelId="{DFDD697C-AB9A-4757-933A-69D8AFFB0CE5}" type="pres">
      <dgm:prSet presAssocID="{37F81972-A154-4C03-91AE-2E472C67C7E1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357F45B7-A28B-4B58-910C-E0D8F3471593}" type="presOf" srcId="{A0B1F145-AF73-45F7-802E-F3678474E7EB}" destId="{2823C196-47A9-47E7-BF7D-285ACFBDF2CB}" srcOrd="0" destOrd="0" presId="urn:microsoft.com/office/officeart/2005/8/layout/list1"/>
    <dgm:cxn modelId="{07E17146-9071-4064-B903-0DA26F4BD4A6}" srcId="{BD13B3C5-2FCC-412E-B6E0-E2DE49E8CE88}" destId="{96C4A312-4748-444B-A384-A4A2BDDE3C03}" srcOrd="0" destOrd="0" parTransId="{26936C5A-ADDD-4868-9F05-39CD2CE88693}" sibTransId="{48C2B11C-BEA7-4A83-9282-4B2129613353}"/>
    <dgm:cxn modelId="{55F00119-D66C-4381-900E-01C49DE90C2D}" type="presOf" srcId="{D1EDE74B-A58B-4252-9A50-50889EC1C3CE}" destId="{BA45A323-FA79-4960-974F-64DC34487994}" srcOrd="0" destOrd="0" presId="urn:microsoft.com/office/officeart/2005/8/layout/list1"/>
    <dgm:cxn modelId="{6867FE9D-762F-488F-9482-513C9661D594}" srcId="{6C09C3DD-9A2E-4681-9CB4-7B378A34CFE1}" destId="{BD13B3C5-2FCC-412E-B6E0-E2DE49E8CE88}" srcOrd="2" destOrd="0" parTransId="{5379E9B6-E246-42C1-A877-2E327EDF9A10}" sibTransId="{E2FB5BBB-BD1D-4E5D-8BB4-10DC4111CCDF}"/>
    <dgm:cxn modelId="{7817C546-63D7-4A64-8E29-9A3E53572EEC}" type="presOf" srcId="{BD13B3C5-2FCC-412E-B6E0-E2DE49E8CE88}" destId="{70E7FF4E-19DA-4494-B754-756C36F359B2}" srcOrd="1" destOrd="0" presId="urn:microsoft.com/office/officeart/2005/8/layout/list1"/>
    <dgm:cxn modelId="{BEB3D11F-803F-4D3D-910B-9959CEA80BAF}" type="presOf" srcId="{37F81972-A154-4C03-91AE-2E472C67C7E1}" destId="{32ED3D28-9450-44CD-8841-02B9ACD02724}" srcOrd="0" destOrd="0" presId="urn:microsoft.com/office/officeart/2005/8/layout/list1"/>
    <dgm:cxn modelId="{4DC2E790-4B2F-4ABF-9AD5-813D15761015}" type="presOf" srcId="{6C09C3DD-9A2E-4681-9CB4-7B378A34CFE1}" destId="{A19185DF-D5F7-4265-A85F-F42F38059E03}" srcOrd="0" destOrd="0" presId="urn:microsoft.com/office/officeart/2005/8/layout/list1"/>
    <dgm:cxn modelId="{8B83E625-314D-47D1-BD62-42EC779C6A65}" type="presOf" srcId="{37F81972-A154-4C03-91AE-2E472C67C7E1}" destId="{96E126A5-585B-47E4-9482-CD7B62D8B7A8}" srcOrd="1" destOrd="0" presId="urn:microsoft.com/office/officeart/2005/8/layout/list1"/>
    <dgm:cxn modelId="{76B8392F-CE25-4C53-89F7-FFAEA607D2D4}" type="presOf" srcId="{A0B1F145-AF73-45F7-802E-F3678474E7EB}" destId="{4A192154-7DD6-4913-BACD-0ABB0DAE78E8}" srcOrd="1" destOrd="0" presId="urn:microsoft.com/office/officeart/2005/8/layout/list1"/>
    <dgm:cxn modelId="{093AB18D-1A79-4F0E-B1CB-CEDC974B96CA}" type="presOf" srcId="{96C4A312-4748-444B-A384-A4A2BDDE3C03}" destId="{AC8F2D00-8011-45A0-BEAB-881FBD48D74B}" srcOrd="0" destOrd="0" presId="urn:microsoft.com/office/officeart/2005/8/layout/list1"/>
    <dgm:cxn modelId="{EA88DE56-98DE-4D17-8F7D-0C6B1428E897}" srcId="{6C09C3DD-9A2E-4681-9CB4-7B378A34CFE1}" destId="{A0B1F145-AF73-45F7-802E-F3678474E7EB}" srcOrd="0" destOrd="0" parTransId="{EF3FADD8-D097-49E0-B139-0FAE60435218}" sibTransId="{BBF7C134-A53F-420C-9D86-DCCF0E57682F}"/>
    <dgm:cxn modelId="{DE55BE84-F612-44C1-A68E-F10644EC7A05}" type="presOf" srcId="{BD13B3C5-2FCC-412E-B6E0-E2DE49E8CE88}" destId="{BD74420F-08C9-4AC6-9D41-B39D6C86AD60}" srcOrd="0" destOrd="0" presId="urn:microsoft.com/office/officeart/2005/8/layout/list1"/>
    <dgm:cxn modelId="{D0A416BD-4469-443A-8757-53F802A5506C}" srcId="{6C09C3DD-9A2E-4681-9CB4-7B378A34CFE1}" destId="{D1EDE74B-A58B-4252-9A50-50889EC1C3CE}" srcOrd="1" destOrd="0" parTransId="{B52DE1F7-6862-44EB-A640-045B9AD061EA}" sibTransId="{B0212DA6-9779-4098-8B29-161053777DF1}"/>
    <dgm:cxn modelId="{9F2C518B-18AA-466D-8936-19CFA37C033F}" srcId="{6C09C3DD-9A2E-4681-9CB4-7B378A34CFE1}" destId="{37F81972-A154-4C03-91AE-2E472C67C7E1}" srcOrd="3" destOrd="0" parTransId="{B40A1CE7-746A-472B-9D1B-8536DAB4B74C}" sibTransId="{B6A7C03D-3249-482E-BE3F-832829AEC00D}"/>
    <dgm:cxn modelId="{93392A80-AB3C-4769-AA21-0410DEB96FF1}" type="presOf" srcId="{D1EDE74B-A58B-4252-9A50-50889EC1C3CE}" destId="{5815BF65-9CCF-48BC-90D1-E622651F2EED}" srcOrd="1" destOrd="0" presId="urn:microsoft.com/office/officeart/2005/8/layout/list1"/>
    <dgm:cxn modelId="{4B2DD4E7-6804-4769-A9CA-59FBC65A450A}" type="presParOf" srcId="{A19185DF-D5F7-4265-A85F-F42F38059E03}" destId="{8E90CA1A-0930-4931-939F-CD8DFCDFE606}" srcOrd="0" destOrd="0" presId="urn:microsoft.com/office/officeart/2005/8/layout/list1"/>
    <dgm:cxn modelId="{7ABF5CCF-8930-4D37-95BB-CC10C71347FD}" type="presParOf" srcId="{8E90CA1A-0930-4931-939F-CD8DFCDFE606}" destId="{2823C196-47A9-47E7-BF7D-285ACFBDF2CB}" srcOrd="0" destOrd="0" presId="urn:microsoft.com/office/officeart/2005/8/layout/list1"/>
    <dgm:cxn modelId="{3B638DCE-1C21-4FDD-990A-C03A77DE4D17}" type="presParOf" srcId="{8E90CA1A-0930-4931-939F-CD8DFCDFE606}" destId="{4A192154-7DD6-4913-BACD-0ABB0DAE78E8}" srcOrd="1" destOrd="0" presId="urn:microsoft.com/office/officeart/2005/8/layout/list1"/>
    <dgm:cxn modelId="{9130E847-43DB-4BEE-92D1-0A9878C566A4}" type="presParOf" srcId="{A19185DF-D5F7-4265-A85F-F42F38059E03}" destId="{8F08689E-09C0-4742-A23F-A7AE2DADC30C}" srcOrd="1" destOrd="0" presId="urn:microsoft.com/office/officeart/2005/8/layout/list1"/>
    <dgm:cxn modelId="{175899E1-063D-4BCF-BDAE-17F5F92742DE}" type="presParOf" srcId="{A19185DF-D5F7-4265-A85F-F42F38059E03}" destId="{96EC9CCE-8627-4D44-8572-054941D379F8}" srcOrd="2" destOrd="0" presId="urn:microsoft.com/office/officeart/2005/8/layout/list1"/>
    <dgm:cxn modelId="{CACE3364-80D7-4601-82B5-D2A82BEFCDCC}" type="presParOf" srcId="{A19185DF-D5F7-4265-A85F-F42F38059E03}" destId="{53740D5A-2098-4FED-B569-0162AAEBD01C}" srcOrd="3" destOrd="0" presId="urn:microsoft.com/office/officeart/2005/8/layout/list1"/>
    <dgm:cxn modelId="{DFA80698-1FB3-4B47-8E86-4D27449D541C}" type="presParOf" srcId="{A19185DF-D5F7-4265-A85F-F42F38059E03}" destId="{B1479A77-ADE8-44CC-ACFB-59C7783B0DD8}" srcOrd="4" destOrd="0" presId="urn:microsoft.com/office/officeart/2005/8/layout/list1"/>
    <dgm:cxn modelId="{2719C4B0-1575-4DF9-8074-BC511710AE9B}" type="presParOf" srcId="{B1479A77-ADE8-44CC-ACFB-59C7783B0DD8}" destId="{BA45A323-FA79-4960-974F-64DC34487994}" srcOrd="0" destOrd="0" presId="urn:microsoft.com/office/officeart/2005/8/layout/list1"/>
    <dgm:cxn modelId="{52EE687C-2C29-472C-A97F-C19B61CBF2A3}" type="presParOf" srcId="{B1479A77-ADE8-44CC-ACFB-59C7783B0DD8}" destId="{5815BF65-9CCF-48BC-90D1-E622651F2EED}" srcOrd="1" destOrd="0" presId="urn:microsoft.com/office/officeart/2005/8/layout/list1"/>
    <dgm:cxn modelId="{82C807BE-A8A6-46E4-9FA9-132440DCA668}" type="presParOf" srcId="{A19185DF-D5F7-4265-A85F-F42F38059E03}" destId="{A9BB9FF9-14A1-4201-A4C7-EFB78592737C}" srcOrd="5" destOrd="0" presId="urn:microsoft.com/office/officeart/2005/8/layout/list1"/>
    <dgm:cxn modelId="{58E3B832-F06D-4E51-9693-E9DE4C104712}" type="presParOf" srcId="{A19185DF-D5F7-4265-A85F-F42F38059E03}" destId="{99F43EB8-93E4-4EED-8E0F-EFF8EECEBCF3}" srcOrd="6" destOrd="0" presId="urn:microsoft.com/office/officeart/2005/8/layout/list1"/>
    <dgm:cxn modelId="{DDF59436-4F87-4455-8943-B900A995FED9}" type="presParOf" srcId="{A19185DF-D5F7-4265-A85F-F42F38059E03}" destId="{96DB6B4D-C387-444D-922C-04251FCFB85A}" srcOrd="7" destOrd="0" presId="urn:microsoft.com/office/officeart/2005/8/layout/list1"/>
    <dgm:cxn modelId="{E770BA07-3106-40E1-90D9-27862009227B}" type="presParOf" srcId="{A19185DF-D5F7-4265-A85F-F42F38059E03}" destId="{B773E839-CB3A-475D-8058-FAA7B9A06FEA}" srcOrd="8" destOrd="0" presId="urn:microsoft.com/office/officeart/2005/8/layout/list1"/>
    <dgm:cxn modelId="{52F382D3-8B73-451D-B61C-B63980B7726C}" type="presParOf" srcId="{B773E839-CB3A-475D-8058-FAA7B9A06FEA}" destId="{BD74420F-08C9-4AC6-9D41-B39D6C86AD60}" srcOrd="0" destOrd="0" presId="urn:microsoft.com/office/officeart/2005/8/layout/list1"/>
    <dgm:cxn modelId="{BE8F6129-8A01-4605-A3E6-51200F9EB0BF}" type="presParOf" srcId="{B773E839-CB3A-475D-8058-FAA7B9A06FEA}" destId="{70E7FF4E-19DA-4494-B754-756C36F359B2}" srcOrd="1" destOrd="0" presId="urn:microsoft.com/office/officeart/2005/8/layout/list1"/>
    <dgm:cxn modelId="{30FE77F5-467F-492B-AC5F-92B1E814DB8F}" type="presParOf" srcId="{A19185DF-D5F7-4265-A85F-F42F38059E03}" destId="{A77F3C0C-96FB-40C4-8F6D-F7639D8A7E8B}" srcOrd="9" destOrd="0" presId="urn:microsoft.com/office/officeart/2005/8/layout/list1"/>
    <dgm:cxn modelId="{EB11656F-B190-4982-A212-A86BCD09DB60}" type="presParOf" srcId="{A19185DF-D5F7-4265-A85F-F42F38059E03}" destId="{AC8F2D00-8011-45A0-BEAB-881FBD48D74B}" srcOrd="10" destOrd="0" presId="urn:microsoft.com/office/officeart/2005/8/layout/list1"/>
    <dgm:cxn modelId="{325AAAB7-53D5-4BE5-AF55-C797EDFFE208}" type="presParOf" srcId="{A19185DF-D5F7-4265-A85F-F42F38059E03}" destId="{EB5F5746-8EF3-40F1-9714-CB1336A8606A}" srcOrd="11" destOrd="0" presId="urn:microsoft.com/office/officeart/2005/8/layout/list1"/>
    <dgm:cxn modelId="{9B68646D-27FA-4B41-A06F-7CF47864AD9E}" type="presParOf" srcId="{A19185DF-D5F7-4265-A85F-F42F38059E03}" destId="{5B3FEF6B-3D3B-4831-A964-7D3837B097F1}" srcOrd="12" destOrd="0" presId="urn:microsoft.com/office/officeart/2005/8/layout/list1"/>
    <dgm:cxn modelId="{CE91778E-5B77-41AF-B6AE-9E89FD993EED}" type="presParOf" srcId="{5B3FEF6B-3D3B-4831-A964-7D3837B097F1}" destId="{32ED3D28-9450-44CD-8841-02B9ACD02724}" srcOrd="0" destOrd="0" presId="urn:microsoft.com/office/officeart/2005/8/layout/list1"/>
    <dgm:cxn modelId="{B5EF21BC-3328-4FF7-A3EB-33EC6D5A2056}" type="presParOf" srcId="{5B3FEF6B-3D3B-4831-A964-7D3837B097F1}" destId="{96E126A5-585B-47E4-9482-CD7B62D8B7A8}" srcOrd="1" destOrd="0" presId="urn:microsoft.com/office/officeart/2005/8/layout/list1"/>
    <dgm:cxn modelId="{2301C973-B5D8-4862-9A97-911228B103D7}" type="presParOf" srcId="{A19185DF-D5F7-4265-A85F-F42F38059E03}" destId="{6861F546-D338-4FDA-A735-BFE2132D1081}" srcOrd="13" destOrd="0" presId="urn:microsoft.com/office/officeart/2005/8/layout/list1"/>
    <dgm:cxn modelId="{B8C361C2-BB78-4933-8369-2D81B4DD50D5}" type="presParOf" srcId="{A19185DF-D5F7-4265-A85F-F42F38059E03}" destId="{DFDD697C-AB9A-4757-933A-69D8AFFB0CE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0D8480C-2BDB-492E-833D-4D10A77B8726}" type="doc">
      <dgm:prSet loTypeId="urn:microsoft.com/office/officeart/2005/8/layout/list1" loCatId="list" qsTypeId="urn:microsoft.com/office/officeart/2005/8/quickstyle/3d4" qsCatId="3D" csTypeId="urn:microsoft.com/office/officeart/2005/8/colors/accent2_1" csCatId="accent2" phldr="1"/>
      <dgm:spPr/>
      <dgm:t>
        <a:bodyPr/>
        <a:lstStyle/>
        <a:p>
          <a:endParaRPr lang="uk-UA"/>
        </a:p>
      </dgm:t>
    </dgm:pt>
    <dgm:pt modelId="{600B321E-7406-471B-8DFF-4FD65890DA25}">
      <dgm:prSet phldrT="[Текст]" custT="1"/>
      <dgm:spPr/>
      <dgm:t>
        <a:bodyPr/>
        <a:lstStyle/>
        <a:p>
          <a:r>
            <a:rPr lang="uk-UA" sz="1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Здійснювати </a:t>
          </a:r>
          <a:r>
            <a:rPr lang="uk-UA" sz="1800" b="1" dirty="0">
              <a:solidFill>
                <a:srgbClr val="7030A0"/>
              </a:solidFill>
              <a:effectLst/>
              <a:latin typeface="Comic Sans MS" panose="030F0702030302020204" pitchFamily="66" charset="0"/>
            </a:rPr>
            <a:t>професійну діяльність державною мовою як усно, так і письмово.</a:t>
          </a:r>
          <a:endParaRPr lang="uk-UA" sz="1800" b="1" dirty="0">
            <a:solidFill>
              <a:srgbClr val="7030A0"/>
            </a:solidFill>
            <a:latin typeface="Comic Sans MS" panose="030F0702030302020204" pitchFamily="66" charset="0"/>
          </a:endParaRPr>
        </a:p>
      </dgm:t>
    </dgm:pt>
    <dgm:pt modelId="{75EA1976-0F89-42C4-9F46-8CD53CF0267B}" type="parTrans" cxnId="{88D95008-3E22-488D-8EC2-E6113DDDE6D4}">
      <dgm:prSet/>
      <dgm:spPr/>
      <dgm:t>
        <a:bodyPr/>
        <a:lstStyle/>
        <a:p>
          <a:endParaRPr lang="uk-UA" sz="1800" b="1">
            <a:solidFill>
              <a:srgbClr val="7030A0"/>
            </a:solidFill>
            <a:latin typeface="Comic Sans MS" panose="030F0702030302020204" pitchFamily="66" charset="0"/>
          </a:endParaRPr>
        </a:p>
      </dgm:t>
    </dgm:pt>
    <dgm:pt modelId="{4FCDAC28-3B8C-40E7-89EB-040C584DA53E}" type="sibTrans" cxnId="{88D95008-3E22-488D-8EC2-E6113DDDE6D4}">
      <dgm:prSet/>
      <dgm:spPr/>
      <dgm:t>
        <a:bodyPr/>
        <a:lstStyle/>
        <a:p>
          <a:endParaRPr lang="uk-UA" sz="1800" b="1">
            <a:solidFill>
              <a:srgbClr val="7030A0"/>
            </a:solidFill>
            <a:latin typeface="Comic Sans MS" panose="030F0702030302020204" pitchFamily="66" charset="0"/>
          </a:endParaRPr>
        </a:p>
      </dgm:t>
    </dgm:pt>
    <dgm:pt modelId="{FC80C67D-6FBC-4253-8956-8BE4E7FFDCE5}">
      <dgm:prSet phldrT="[Текст]" custT="1"/>
      <dgm:spPr/>
      <dgm:t>
        <a:bodyPr/>
        <a:lstStyle/>
        <a:p>
          <a:r>
            <a:rPr lang="uk-UA" sz="1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Застосовувати</a:t>
          </a:r>
          <a:r>
            <a:rPr lang="uk-UA" sz="1800" b="1" dirty="0">
              <a:solidFill>
                <a:srgbClr val="7030A0"/>
              </a:solidFill>
              <a:effectLst/>
              <a:latin typeface="Comic Sans MS" panose="030F0702030302020204" pitchFamily="66" charset="0"/>
            </a:rPr>
            <a:t> міжпредметні зв’язки та інтеграцію змісту різних освітніх галузей в освітньому середовищі.</a:t>
          </a:r>
          <a:endParaRPr lang="uk-UA" sz="1800" b="1" dirty="0">
            <a:solidFill>
              <a:srgbClr val="7030A0"/>
            </a:solidFill>
            <a:latin typeface="Comic Sans MS" panose="030F0702030302020204" pitchFamily="66" charset="0"/>
          </a:endParaRPr>
        </a:p>
      </dgm:t>
    </dgm:pt>
    <dgm:pt modelId="{C929369E-02D5-45C9-94CA-2419314E84DE}" type="parTrans" cxnId="{195802B8-F6E8-4D3F-8DB6-198F6F29F157}">
      <dgm:prSet/>
      <dgm:spPr/>
      <dgm:t>
        <a:bodyPr/>
        <a:lstStyle/>
        <a:p>
          <a:endParaRPr lang="uk-UA" sz="1800" b="1">
            <a:solidFill>
              <a:srgbClr val="7030A0"/>
            </a:solidFill>
            <a:latin typeface="Comic Sans MS" panose="030F0702030302020204" pitchFamily="66" charset="0"/>
          </a:endParaRPr>
        </a:p>
      </dgm:t>
    </dgm:pt>
    <dgm:pt modelId="{C0169102-2987-4626-8BB2-5DEAD8E070C7}" type="sibTrans" cxnId="{195802B8-F6E8-4D3F-8DB6-198F6F29F157}">
      <dgm:prSet/>
      <dgm:spPr/>
      <dgm:t>
        <a:bodyPr/>
        <a:lstStyle/>
        <a:p>
          <a:endParaRPr lang="uk-UA" sz="1800" b="1">
            <a:solidFill>
              <a:srgbClr val="7030A0"/>
            </a:solidFill>
            <a:latin typeface="Comic Sans MS" panose="030F0702030302020204" pitchFamily="66" charset="0"/>
          </a:endParaRPr>
        </a:p>
      </dgm:t>
    </dgm:pt>
    <dgm:pt modelId="{777CE949-00F6-4F82-89B3-48E74097C969}">
      <dgm:prSet phldrT="[Текст]" custT="1"/>
      <dgm:spPr/>
      <dgm:t>
        <a:bodyPr/>
        <a:lstStyle/>
        <a:p>
          <a:r>
            <a:rPr lang="uk-UA" sz="1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Уміти формувати </a:t>
          </a:r>
          <a:r>
            <a:rPr lang="uk-UA" sz="1800" b="1" dirty="0">
              <a:solidFill>
                <a:srgbClr val="7030A0"/>
              </a:solidFill>
              <a:effectLst/>
              <a:latin typeface="Comic Sans MS" panose="030F0702030302020204" pitchFamily="66" charset="0"/>
            </a:rPr>
            <a:t>вокально-виконавський репертуар для учасників вокальної студії, розвивати їх творчий потенціал, вокально-виконавську майстерність.</a:t>
          </a:r>
          <a:endParaRPr lang="uk-UA" sz="1800" b="1" dirty="0">
            <a:solidFill>
              <a:srgbClr val="7030A0"/>
            </a:solidFill>
            <a:latin typeface="Comic Sans MS" panose="030F0702030302020204" pitchFamily="66" charset="0"/>
          </a:endParaRPr>
        </a:p>
      </dgm:t>
    </dgm:pt>
    <dgm:pt modelId="{09C6F732-EE8E-48AF-B24C-844F2C6BD4CD}" type="parTrans" cxnId="{3A87034E-9FD5-4F6C-B2BA-F2AB89EA6721}">
      <dgm:prSet/>
      <dgm:spPr/>
      <dgm:t>
        <a:bodyPr/>
        <a:lstStyle/>
        <a:p>
          <a:endParaRPr lang="uk-UA" sz="1800" b="1">
            <a:solidFill>
              <a:srgbClr val="7030A0"/>
            </a:solidFill>
            <a:latin typeface="Comic Sans MS" panose="030F0702030302020204" pitchFamily="66" charset="0"/>
          </a:endParaRPr>
        </a:p>
      </dgm:t>
    </dgm:pt>
    <dgm:pt modelId="{10617742-1988-4CC7-9257-C5C5959D8D3B}" type="sibTrans" cxnId="{3A87034E-9FD5-4F6C-B2BA-F2AB89EA6721}">
      <dgm:prSet/>
      <dgm:spPr/>
      <dgm:t>
        <a:bodyPr/>
        <a:lstStyle/>
        <a:p>
          <a:endParaRPr lang="uk-UA" sz="1800" b="1">
            <a:solidFill>
              <a:srgbClr val="7030A0"/>
            </a:solidFill>
            <a:latin typeface="Comic Sans MS" panose="030F0702030302020204" pitchFamily="66" charset="0"/>
          </a:endParaRPr>
        </a:p>
      </dgm:t>
    </dgm:pt>
    <dgm:pt modelId="{F9BC2687-DEA7-4A4C-BC2D-70E617B0D98A}">
      <dgm:prSet custT="1"/>
      <dgm:spPr/>
      <dgm:t>
        <a:bodyPr/>
        <a:lstStyle/>
        <a:p>
          <a:r>
            <a:rPr lang="uk-UA" sz="1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Володіти</a:t>
          </a:r>
          <a:r>
            <a:rPr lang="uk-UA" sz="1800" b="1" dirty="0">
              <a:solidFill>
                <a:srgbClr val="7030A0"/>
              </a:solidFill>
              <a:effectLst/>
              <a:latin typeface="Comic Sans MS" panose="030F0702030302020204" pitchFamily="66" charset="0"/>
            </a:rPr>
            <a:t> теоретико-методологічними знаннями у галузі музичного мистецтва, принципами та закономірностями організації музично-освітнього процесу в закладах загальної середньої освіти; враховувати у процесі музичного навчання та виховання учнів їх індивідуальні та вікові особливості, освітні потреби.</a:t>
          </a:r>
          <a:endParaRPr lang="uk-UA" sz="1800" b="1" dirty="0">
            <a:solidFill>
              <a:srgbClr val="7030A0"/>
            </a:solidFill>
            <a:effectLst/>
            <a:latin typeface="Comic Sans MS" panose="030F0702030302020204" pitchFamily="66" charset="0"/>
            <a:ea typeface="Times New Roman" panose="02020603050405020304" pitchFamily="18" charset="0"/>
          </a:endParaRPr>
        </a:p>
      </dgm:t>
    </dgm:pt>
    <dgm:pt modelId="{1095A17C-F223-4D52-9266-7DDFF6157C70}" type="parTrans" cxnId="{617D9232-CCD8-487D-9109-42ABC23605D7}">
      <dgm:prSet/>
      <dgm:spPr/>
      <dgm:t>
        <a:bodyPr/>
        <a:lstStyle/>
        <a:p>
          <a:endParaRPr lang="uk-UA" sz="1800" b="1">
            <a:solidFill>
              <a:srgbClr val="7030A0"/>
            </a:solidFill>
            <a:latin typeface="Comic Sans MS" panose="030F0702030302020204" pitchFamily="66" charset="0"/>
          </a:endParaRPr>
        </a:p>
      </dgm:t>
    </dgm:pt>
    <dgm:pt modelId="{322BF7F2-905D-40D6-8794-E188AE5022E4}" type="sibTrans" cxnId="{617D9232-CCD8-487D-9109-42ABC23605D7}">
      <dgm:prSet/>
      <dgm:spPr/>
      <dgm:t>
        <a:bodyPr/>
        <a:lstStyle/>
        <a:p>
          <a:endParaRPr lang="uk-UA" sz="1800" b="1">
            <a:solidFill>
              <a:srgbClr val="7030A0"/>
            </a:solidFill>
            <a:latin typeface="Comic Sans MS" panose="030F0702030302020204" pitchFamily="66" charset="0"/>
          </a:endParaRPr>
        </a:p>
      </dgm:t>
    </dgm:pt>
    <dgm:pt modelId="{F621570C-C627-40B1-886E-4FAD86BEF6A5}" type="pres">
      <dgm:prSet presAssocID="{90D8480C-2BDB-492E-833D-4D10A77B872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357C714-0DFF-4D90-8250-2BF9A577218B}" type="pres">
      <dgm:prSet presAssocID="{600B321E-7406-471B-8DFF-4FD65890DA25}" presName="parentLin" presStyleCnt="0"/>
      <dgm:spPr/>
    </dgm:pt>
    <dgm:pt modelId="{34F2AAE9-E3EC-46EA-90F5-74336C96B2DD}" type="pres">
      <dgm:prSet presAssocID="{600B321E-7406-471B-8DFF-4FD65890DA25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09948106-0A1B-4AB0-993D-59CF4C51880D}" type="pres">
      <dgm:prSet presAssocID="{600B321E-7406-471B-8DFF-4FD65890DA25}" presName="parentText" presStyleLbl="node1" presStyleIdx="0" presStyleCnt="4" custScaleX="124590" custScaleY="920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45F0C2-8722-418F-98C0-B62C5D7F783C}" type="pres">
      <dgm:prSet presAssocID="{600B321E-7406-471B-8DFF-4FD65890DA25}" presName="negativeSpace" presStyleCnt="0"/>
      <dgm:spPr/>
    </dgm:pt>
    <dgm:pt modelId="{96308354-115C-4560-A2B5-6DC420C4A4C6}" type="pres">
      <dgm:prSet presAssocID="{600B321E-7406-471B-8DFF-4FD65890DA25}" presName="childText" presStyleLbl="conFgAcc1" presStyleIdx="0" presStyleCnt="4">
        <dgm:presLayoutVars>
          <dgm:bulletEnabled val="1"/>
        </dgm:presLayoutVars>
      </dgm:prSet>
      <dgm:spPr/>
    </dgm:pt>
    <dgm:pt modelId="{298F6C7D-8174-486C-989C-69A51CB58397}" type="pres">
      <dgm:prSet presAssocID="{4FCDAC28-3B8C-40E7-89EB-040C584DA53E}" presName="spaceBetweenRectangles" presStyleCnt="0"/>
      <dgm:spPr/>
    </dgm:pt>
    <dgm:pt modelId="{F646F847-55A6-4892-B1F4-B90AD26F3CE7}" type="pres">
      <dgm:prSet presAssocID="{FC80C67D-6FBC-4253-8956-8BE4E7FFDCE5}" presName="parentLin" presStyleCnt="0"/>
      <dgm:spPr/>
    </dgm:pt>
    <dgm:pt modelId="{3F03725E-C5D1-402B-8123-DA15424AEE61}" type="pres">
      <dgm:prSet presAssocID="{FC80C67D-6FBC-4253-8956-8BE4E7FFDCE5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C93A9708-EF73-4EDA-BF8F-3ED4718CD67F}" type="pres">
      <dgm:prSet presAssocID="{FC80C67D-6FBC-4253-8956-8BE4E7FFDCE5}" presName="parentText" presStyleLbl="node1" presStyleIdx="1" presStyleCnt="4" custScaleX="124590" custScaleY="10258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520B21-6EB8-4177-970A-C9DEFC3C0416}" type="pres">
      <dgm:prSet presAssocID="{FC80C67D-6FBC-4253-8956-8BE4E7FFDCE5}" presName="negativeSpace" presStyleCnt="0"/>
      <dgm:spPr/>
    </dgm:pt>
    <dgm:pt modelId="{DE2D1E2A-EBA0-486B-9AD8-87CAB4B6DD2C}" type="pres">
      <dgm:prSet presAssocID="{FC80C67D-6FBC-4253-8956-8BE4E7FFDCE5}" presName="childText" presStyleLbl="conFgAcc1" presStyleIdx="1" presStyleCnt="4">
        <dgm:presLayoutVars>
          <dgm:bulletEnabled val="1"/>
        </dgm:presLayoutVars>
      </dgm:prSet>
      <dgm:spPr/>
    </dgm:pt>
    <dgm:pt modelId="{DE1BD930-6500-4C07-82CB-20C144D30496}" type="pres">
      <dgm:prSet presAssocID="{C0169102-2987-4626-8BB2-5DEAD8E070C7}" presName="spaceBetweenRectangles" presStyleCnt="0"/>
      <dgm:spPr/>
    </dgm:pt>
    <dgm:pt modelId="{CEA7B698-3EA0-4FD2-BF2F-A8BA115D78C5}" type="pres">
      <dgm:prSet presAssocID="{777CE949-00F6-4F82-89B3-48E74097C969}" presName="parentLin" presStyleCnt="0"/>
      <dgm:spPr/>
    </dgm:pt>
    <dgm:pt modelId="{DE032587-A6A1-4BA5-B9EF-79E193BD18E4}" type="pres">
      <dgm:prSet presAssocID="{777CE949-00F6-4F82-89B3-48E74097C969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2A80E758-28AD-4F64-9AF1-E283C1372B1A}" type="pres">
      <dgm:prSet presAssocID="{777CE949-00F6-4F82-89B3-48E74097C969}" presName="parentText" presStyleLbl="node1" presStyleIdx="2" presStyleCnt="4" custScaleX="124590" custScaleY="8683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79A7BE-ED2C-404D-AD0C-30BDE7385E0E}" type="pres">
      <dgm:prSet presAssocID="{777CE949-00F6-4F82-89B3-48E74097C969}" presName="negativeSpace" presStyleCnt="0"/>
      <dgm:spPr/>
    </dgm:pt>
    <dgm:pt modelId="{C96BF1C1-EA4B-49CD-9F0E-C352CCB70A5F}" type="pres">
      <dgm:prSet presAssocID="{777CE949-00F6-4F82-89B3-48E74097C969}" presName="childText" presStyleLbl="conFgAcc1" presStyleIdx="2" presStyleCnt="4">
        <dgm:presLayoutVars>
          <dgm:bulletEnabled val="1"/>
        </dgm:presLayoutVars>
      </dgm:prSet>
      <dgm:spPr/>
    </dgm:pt>
    <dgm:pt modelId="{923995D9-F9AF-46FD-83AC-DC2088FD7BFC}" type="pres">
      <dgm:prSet presAssocID="{10617742-1988-4CC7-9257-C5C5959D8D3B}" presName="spaceBetweenRectangles" presStyleCnt="0"/>
      <dgm:spPr/>
    </dgm:pt>
    <dgm:pt modelId="{BF81F554-3714-4D92-B76D-96D5F68E66B3}" type="pres">
      <dgm:prSet presAssocID="{F9BC2687-DEA7-4A4C-BC2D-70E617B0D98A}" presName="parentLin" presStyleCnt="0"/>
      <dgm:spPr/>
    </dgm:pt>
    <dgm:pt modelId="{6AAE3ACA-4775-42DA-82F4-F791DF4809E9}" type="pres">
      <dgm:prSet presAssocID="{F9BC2687-DEA7-4A4C-BC2D-70E617B0D98A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82B33F5F-3685-401E-AD65-875A0CCA8CDB}" type="pres">
      <dgm:prSet presAssocID="{F9BC2687-DEA7-4A4C-BC2D-70E617B0D98A}" presName="parentText" presStyleLbl="node1" presStyleIdx="3" presStyleCnt="4" custScaleX="124590" custScaleY="19183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68D98C-F90A-401F-A9F2-FDE1938BF4DC}" type="pres">
      <dgm:prSet presAssocID="{F9BC2687-DEA7-4A4C-BC2D-70E617B0D98A}" presName="negativeSpace" presStyleCnt="0"/>
      <dgm:spPr/>
    </dgm:pt>
    <dgm:pt modelId="{3CA52DC5-2E42-4118-97F9-B39DCD59DD31}" type="pres">
      <dgm:prSet presAssocID="{F9BC2687-DEA7-4A4C-BC2D-70E617B0D98A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A5F7DAA6-4017-412D-AB54-697BB85C0E7A}" type="presOf" srcId="{777CE949-00F6-4F82-89B3-48E74097C969}" destId="{DE032587-A6A1-4BA5-B9EF-79E193BD18E4}" srcOrd="0" destOrd="0" presId="urn:microsoft.com/office/officeart/2005/8/layout/list1"/>
    <dgm:cxn modelId="{C85C54C8-6EA5-44AE-8EF9-D3D4591DFD92}" type="presOf" srcId="{FC80C67D-6FBC-4253-8956-8BE4E7FFDCE5}" destId="{3F03725E-C5D1-402B-8123-DA15424AEE61}" srcOrd="0" destOrd="0" presId="urn:microsoft.com/office/officeart/2005/8/layout/list1"/>
    <dgm:cxn modelId="{8ED34B92-9D08-417C-A638-E468784D9CB3}" type="presOf" srcId="{F9BC2687-DEA7-4A4C-BC2D-70E617B0D98A}" destId="{82B33F5F-3685-401E-AD65-875A0CCA8CDB}" srcOrd="1" destOrd="0" presId="urn:microsoft.com/office/officeart/2005/8/layout/list1"/>
    <dgm:cxn modelId="{CF4000F9-3E8B-460B-B0B2-2EFABC7DF3ED}" type="presOf" srcId="{90D8480C-2BDB-492E-833D-4D10A77B8726}" destId="{F621570C-C627-40B1-886E-4FAD86BEF6A5}" srcOrd="0" destOrd="0" presId="urn:microsoft.com/office/officeart/2005/8/layout/list1"/>
    <dgm:cxn modelId="{88D95008-3E22-488D-8EC2-E6113DDDE6D4}" srcId="{90D8480C-2BDB-492E-833D-4D10A77B8726}" destId="{600B321E-7406-471B-8DFF-4FD65890DA25}" srcOrd="0" destOrd="0" parTransId="{75EA1976-0F89-42C4-9F46-8CD53CF0267B}" sibTransId="{4FCDAC28-3B8C-40E7-89EB-040C584DA53E}"/>
    <dgm:cxn modelId="{78806C24-69BE-4E89-BFB4-D06722930D33}" type="presOf" srcId="{FC80C67D-6FBC-4253-8956-8BE4E7FFDCE5}" destId="{C93A9708-EF73-4EDA-BF8F-3ED4718CD67F}" srcOrd="1" destOrd="0" presId="urn:microsoft.com/office/officeart/2005/8/layout/list1"/>
    <dgm:cxn modelId="{3A87034E-9FD5-4F6C-B2BA-F2AB89EA6721}" srcId="{90D8480C-2BDB-492E-833D-4D10A77B8726}" destId="{777CE949-00F6-4F82-89B3-48E74097C969}" srcOrd="2" destOrd="0" parTransId="{09C6F732-EE8E-48AF-B24C-844F2C6BD4CD}" sibTransId="{10617742-1988-4CC7-9257-C5C5959D8D3B}"/>
    <dgm:cxn modelId="{BCFD90F2-19A4-40CA-88FE-2E95F5DA6187}" type="presOf" srcId="{600B321E-7406-471B-8DFF-4FD65890DA25}" destId="{09948106-0A1B-4AB0-993D-59CF4C51880D}" srcOrd="1" destOrd="0" presId="urn:microsoft.com/office/officeart/2005/8/layout/list1"/>
    <dgm:cxn modelId="{F1F4FFEC-0567-45A2-95A5-6FBB4577287A}" type="presOf" srcId="{777CE949-00F6-4F82-89B3-48E74097C969}" destId="{2A80E758-28AD-4F64-9AF1-E283C1372B1A}" srcOrd="1" destOrd="0" presId="urn:microsoft.com/office/officeart/2005/8/layout/list1"/>
    <dgm:cxn modelId="{195802B8-F6E8-4D3F-8DB6-198F6F29F157}" srcId="{90D8480C-2BDB-492E-833D-4D10A77B8726}" destId="{FC80C67D-6FBC-4253-8956-8BE4E7FFDCE5}" srcOrd="1" destOrd="0" parTransId="{C929369E-02D5-45C9-94CA-2419314E84DE}" sibTransId="{C0169102-2987-4626-8BB2-5DEAD8E070C7}"/>
    <dgm:cxn modelId="{8D8C3748-75FA-4C8F-B327-08478DDA1617}" type="presOf" srcId="{F9BC2687-DEA7-4A4C-BC2D-70E617B0D98A}" destId="{6AAE3ACA-4775-42DA-82F4-F791DF4809E9}" srcOrd="0" destOrd="0" presId="urn:microsoft.com/office/officeart/2005/8/layout/list1"/>
    <dgm:cxn modelId="{AAECA995-6B68-4EC3-8CAE-080259A6328B}" type="presOf" srcId="{600B321E-7406-471B-8DFF-4FD65890DA25}" destId="{34F2AAE9-E3EC-46EA-90F5-74336C96B2DD}" srcOrd="0" destOrd="0" presId="urn:microsoft.com/office/officeart/2005/8/layout/list1"/>
    <dgm:cxn modelId="{617D9232-CCD8-487D-9109-42ABC23605D7}" srcId="{90D8480C-2BDB-492E-833D-4D10A77B8726}" destId="{F9BC2687-DEA7-4A4C-BC2D-70E617B0D98A}" srcOrd="3" destOrd="0" parTransId="{1095A17C-F223-4D52-9266-7DDFF6157C70}" sibTransId="{322BF7F2-905D-40D6-8794-E188AE5022E4}"/>
    <dgm:cxn modelId="{F0846AC0-948B-4FC2-BF5C-934395495039}" type="presParOf" srcId="{F621570C-C627-40B1-886E-4FAD86BEF6A5}" destId="{F357C714-0DFF-4D90-8250-2BF9A577218B}" srcOrd="0" destOrd="0" presId="urn:microsoft.com/office/officeart/2005/8/layout/list1"/>
    <dgm:cxn modelId="{FCB210C0-AF14-4CA2-B621-7B7B80376E0B}" type="presParOf" srcId="{F357C714-0DFF-4D90-8250-2BF9A577218B}" destId="{34F2AAE9-E3EC-46EA-90F5-74336C96B2DD}" srcOrd="0" destOrd="0" presId="urn:microsoft.com/office/officeart/2005/8/layout/list1"/>
    <dgm:cxn modelId="{9D68B5E9-E5C1-4B9A-AAF7-BDF74EE84945}" type="presParOf" srcId="{F357C714-0DFF-4D90-8250-2BF9A577218B}" destId="{09948106-0A1B-4AB0-993D-59CF4C51880D}" srcOrd="1" destOrd="0" presId="urn:microsoft.com/office/officeart/2005/8/layout/list1"/>
    <dgm:cxn modelId="{70D1A137-23FC-446C-80E2-413DB84EF3B1}" type="presParOf" srcId="{F621570C-C627-40B1-886E-4FAD86BEF6A5}" destId="{A045F0C2-8722-418F-98C0-B62C5D7F783C}" srcOrd="1" destOrd="0" presId="urn:microsoft.com/office/officeart/2005/8/layout/list1"/>
    <dgm:cxn modelId="{E4B9D8C5-6ECB-442B-A60B-E138BBC5E763}" type="presParOf" srcId="{F621570C-C627-40B1-886E-4FAD86BEF6A5}" destId="{96308354-115C-4560-A2B5-6DC420C4A4C6}" srcOrd="2" destOrd="0" presId="urn:microsoft.com/office/officeart/2005/8/layout/list1"/>
    <dgm:cxn modelId="{88B615DD-BAEB-44E0-981F-70D9796C77C9}" type="presParOf" srcId="{F621570C-C627-40B1-886E-4FAD86BEF6A5}" destId="{298F6C7D-8174-486C-989C-69A51CB58397}" srcOrd="3" destOrd="0" presId="urn:microsoft.com/office/officeart/2005/8/layout/list1"/>
    <dgm:cxn modelId="{3700FC32-30E3-477E-AB63-93454FE7B517}" type="presParOf" srcId="{F621570C-C627-40B1-886E-4FAD86BEF6A5}" destId="{F646F847-55A6-4892-B1F4-B90AD26F3CE7}" srcOrd="4" destOrd="0" presId="urn:microsoft.com/office/officeart/2005/8/layout/list1"/>
    <dgm:cxn modelId="{F9A83605-053A-45B7-A65B-DCA9D3EBB850}" type="presParOf" srcId="{F646F847-55A6-4892-B1F4-B90AD26F3CE7}" destId="{3F03725E-C5D1-402B-8123-DA15424AEE61}" srcOrd="0" destOrd="0" presId="urn:microsoft.com/office/officeart/2005/8/layout/list1"/>
    <dgm:cxn modelId="{9E7593AC-8FBC-4244-8E04-B6B6DF337609}" type="presParOf" srcId="{F646F847-55A6-4892-B1F4-B90AD26F3CE7}" destId="{C93A9708-EF73-4EDA-BF8F-3ED4718CD67F}" srcOrd="1" destOrd="0" presId="urn:microsoft.com/office/officeart/2005/8/layout/list1"/>
    <dgm:cxn modelId="{CE19B80B-6D41-465B-B106-186BEA845602}" type="presParOf" srcId="{F621570C-C627-40B1-886E-4FAD86BEF6A5}" destId="{F9520B21-6EB8-4177-970A-C9DEFC3C0416}" srcOrd="5" destOrd="0" presId="urn:microsoft.com/office/officeart/2005/8/layout/list1"/>
    <dgm:cxn modelId="{624EADA4-0647-48F8-9A75-B47A46FB525A}" type="presParOf" srcId="{F621570C-C627-40B1-886E-4FAD86BEF6A5}" destId="{DE2D1E2A-EBA0-486B-9AD8-87CAB4B6DD2C}" srcOrd="6" destOrd="0" presId="urn:microsoft.com/office/officeart/2005/8/layout/list1"/>
    <dgm:cxn modelId="{D0193E15-DC97-4608-983B-429571733E12}" type="presParOf" srcId="{F621570C-C627-40B1-886E-4FAD86BEF6A5}" destId="{DE1BD930-6500-4C07-82CB-20C144D30496}" srcOrd="7" destOrd="0" presId="urn:microsoft.com/office/officeart/2005/8/layout/list1"/>
    <dgm:cxn modelId="{DF426378-F0B1-4023-8B35-746060E595EA}" type="presParOf" srcId="{F621570C-C627-40B1-886E-4FAD86BEF6A5}" destId="{CEA7B698-3EA0-4FD2-BF2F-A8BA115D78C5}" srcOrd="8" destOrd="0" presId="urn:microsoft.com/office/officeart/2005/8/layout/list1"/>
    <dgm:cxn modelId="{4366959E-0C36-4308-8EEB-4D996777C621}" type="presParOf" srcId="{CEA7B698-3EA0-4FD2-BF2F-A8BA115D78C5}" destId="{DE032587-A6A1-4BA5-B9EF-79E193BD18E4}" srcOrd="0" destOrd="0" presId="urn:microsoft.com/office/officeart/2005/8/layout/list1"/>
    <dgm:cxn modelId="{63F78917-0F25-4534-AEE5-E5633C6F4D7B}" type="presParOf" srcId="{CEA7B698-3EA0-4FD2-BF2F-A8BA115D78C5}" destId="{2A80E758-28AD-4F64-9AF1-E283C1372B1A}" srcOrd="1" destOrd="0" presId="urn:microsoft.com/office/officeart/2005/8/layout/list1"/>
    <dgm:cxn modelId="{C19789F4-7C5C-4456-AB42-04528F101253}" type="presParOf" srcId="{F621570C-C627-40B1-886E-4FAD86BEF6A5}" destId="{FE79A7BE-ED2C-404D-AD0C-30BDE7385E0E}" srcOrd="9" destOrd="0" presId="urn:microsoft.com/office/officeart/2005/8/layout/list1"/>
    <dgm:cxn modelId="{1955A0A9-8227-4F3F-830F-2652365AF9C5}" type="presParOf" srcId="{F621570C-C627-40B1-886E-4FAD86BEF6A5}" destId="{C96BF1C1-EA4B-49CD-9F0E-C352CCB70A5F}" srcOrd="10" destOrd="0" presId="urn:microsoft.com/office/officeart/2005/8/layout/list1"/>
    <dgm:cxn modelId="{2689B9A0-2EEC-4B48-ACF2-A135AB4F895B}" type="presParOf" srcId="{F621570C-C627-40B1-886E-4FAD86BEF6A5}" destId="{923995D9-F9AF-46FD-83AC-DC2088FD7BFC}" srcOrd="11" destOrd="0" presId="urn:microsoft.com/office/officeart/2005/8/layout/list1"/>
    <dgm:cxn modelId="{8B63CAB6-9614-4E86-8199-5A6336E6E42B}" type="presParOf" srcId="{F621570C-C627-40B1-886E-4FAD86BEF6A5}" destId="{BF81F554-3714-4D92-B76D-96D5F68E66B3}" srcOrd="12" destOrd="0" presId="urn:microsoft.com/office/officeart/2005/8/layout/list1"/>
    <dgm:cxn modelId="{56698EF3-4C90-4F9E-BD5D-2670A6370AE7}" type="presParOf" srcId="{BF81F554-3714-4D92-B76D-96D5F68E66B3}" destId="{6AAE3ACA-4775-42DA-82F4-F791DF4809E9}" srcOrd="0" destOrd="0" presId="urn:microsoft.com/office/officeart/2005/8/layout/list1"/>
    <dgm:cxn modelId="{54EBA499-4882-405B-8361-153261AA607A}" type="presParOf" srcId="{BF81F554-3714-4D92-B76D-96D5F68E66B3}" destId="{82B33F5F-3685-401E-AD65-875A0CCA8CDB}" srcOrd="1" destOrd="0" presId="urn:microsoft.com/office/officeart/2005/8/layout/list1"/>
    <dgm:cxn modelId="{A939978D-AA63-4B84-9FDF-E1B510BEB365}" type="presParOf" srcId="{F621570C-C627-40B1-886E-4FAD86BEF6A5}" destId="{2068D98C-F90A-401F-A9F2-FDE1938BF4DC}" srcOrd="13" destOrd="0" presId="urn:microsoft.com/office/officeart/2005/8/layout/list1"/>
    <dgm:cxn modelId="{B8E55BA6-9E22-4FF8-BE8D-7A74EF4CD225}" type="presParOf" srcId="{F621570C-C627-40B1-886E-4FAD86BEF6A5}" destId="{3CA52DC5-2E42-4118-97F9-B39DCD59DD3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7BE668D-B232-476D-BC29-04792B59A8BA}" type="doc">
      <dgm:prSet loTypeId="urn:microsoft.com/office/officeart/2005/8/layout/list1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452F85C-AEED-42AB-971A-3358525302E7}">
      <dgm:prSet phldrT="[Текст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uk-UA" sz="1800" b="1" dirty="0">
              <a:latin typeface="Comic Sans MS" panose="030F0702030302020204" pitchFamily="66" charset="0"/>
            </a:rPr>
            <a:t>Політика щодо дедлайнів та перескладання: </a:t>
          </a:r>
          <a:r>
            <a:rPr lang="uk-UA" sz="1800" dirty="0">
              <a:latin typeface="Comic Sans MS" panose="030F0702030302020204" pitchFamily="66" charset="0"/>
            </a:rPr>
            <a:t>Перескладання тем / модулів, заліку відбувається під час  проведення консультацій керівника курсу. </a:t>
          </a:r>
        </a:p>
      </dgm:t>
    </dgm:pt>
    <dgm:pt modelId="{D0832DA5-BB52-41DB-A4F9-320FC2CFE954}" type="parTrans" cxnId="{4E23BF2A-7DB4-451D-B330-B42E3AC53357}">
      <dgm:prSet/>
      <dgm:spPr/>
      <dgm:t>
        <a:bodyPr/>
        <a:lstStyle/>
        <a:p>
          <a:endParaRPr lang="uk-UA" sz="1800">
            <a:latin typeface="Comic Sans MS" panose="030F0702030302020204" pitchFamily="66" charset="0"/>
          </a:endParaRPr>
        </a:p>
      </dgm:t>
    </dgm:pt>
    <dgm:pt modelId="{2B9230F2-9BD8-4374-8425-28FD1D168FEE}" type="sibTrans" cxnId="{4E23BF2A-7DB4-451D-B330-B42E3AC53357}">
      <dgm:prSet/>
      <dgm:spPr/>
      <dgm:t>
        <a:bodyPr/>
        <a:lstStyle/>
        <a:p>
          <a:endParaRPr lang="uk-UA" sz="1800">
            <a:latin typeface="Comic Sans MS" panose="030F0702030302020204" pitchFamily="66" charset="0"/>
          </a:endParaRPr>
        </a:p>
      </dgm:t>
    </dgm:pt>
    <dgm:pt modelId="{17ED8818-4690-4CFF-A657-9C6877535232}">
      <dgm:prSet phldrT="[Текст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uk-UA" sz="1800" b="1" dirty="0">
              <a:latin typeface="Comic Sans MS" panose="030F0702030302020204" pitchFamily="66" charset="0"/>
            </a:rPr>
            <a:t>Політика щодо академічної доброчесності: </a:t>
          </a:r>
          <a:r>
            <a:rPr lang="uk-UA" sz="1800" dirty="0">
              <a:latin typeface="Comic Sans MS" panose="030F0702030302020204" pitchFamily="66" charset="0"/>
            </a:rPr>
            <a:t>Списування під час самостійних / контрольних робіт заборонене (в </a:t>
          </a:r>
          <a:r>
            <a:rPr lang="uk-UA" sz="1800" dirty="0" err="1">
              <a:latin typeface="Comic Sans MS" panose="030F0702030302020204" pitchFamily="66" charset="0"/>
            </a:rPr>
            <a:t>т.ч</a:t>
          </a:r>
          <a:r>
            <a:rPr lang="uk-UA" sz="1800" dirty="0">
              <a:latin typeface="Comic Sans MS" panose="030F0702030302020204" pitchFamily="66" charset="0"/>
            </a:rPr>
            <a:t>. із використанням мобільних девайсів). Мистецький проект має бути самостійною роботою студента із чітко процитованими джерелами. Мобільні пристрої дозволяється використовувати лише під час підготовки практичних завдань у процесі заняття. </a:t>
          </a:r>
        </a:p>
      </dgm:t>
    </dgm:pt>
    <dgm:pt modelId="{FACAAC67-5803-498B-BE35-4FA8382F3AAE}" type="parTrans" cxnId="{F2EE1217-7F31-46B4-8A65-6C472EA49FE0}">
      <dgm:prSet/>
      <dgm:spPr/>
      <dgm:t>
        <a:bodyPr/>
        <a:lstStyle/>
        <a:p>
          <a:endParaRPr lang="uk-UA" sz="1800">
            <a:latin typeface="Comic Sans MS" panose="030F0702030302020204" pitchFamily="66" charset="0"/>
          </a:endParaRPr>
        </a:p>
      </dgm:t>
    </dgm:pt>
    <dgm:pt modelId="{FFA93181-4230-45A3-B8B1-E81CD41EFD2F}" type="sibTrans" cxnId="{F2EE1217-7F31-46B4-8A65-6C472EA49FE0}">
      <dgm:prSet/>
      <dgm:spPr/>
      <dgm:t>
        <a:bodyPr/>
        <a:lstStyle/>
        <a:p>
          <a:endParaRPr lang="uk-UA" sz="1800">
            <a:latin typeface="Comic Sans MS" panose="030F0702030302020204" pitchFamily="66" charset="0"/>
          </a:endParaRPr>
        </a:p>
      </dgm:t>
    </dgm:pt>
    <dgm:pt modelId="{52D0D7D5-EE0B-4178-A830-9B5E12585106}">
      <dgm:prSet phldrT="[Текст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uk-UA" sz="1800" b="1" dirty="0">
              <a:latin typeface="Comic Sans MS" panose="030F0702030302020204" pitchFamily="66" charset="0"/>
            </a:rPr>
            <a:t>Політика щодо відвідування:</a:t>
          </a:r>
          <a:r>
            <a:rPr lang="uk-UA" sz="1800" dirty="0">
              <a:latin typeface="Comic Sans MS" panose="030F0702030302020204" pitchFamily="66" charset="0"/>
            </a:rPr>
            <a:t> Відвідування занять є обов’язковим, допускаються пропуски за об’єктивних причин (наприклад, хвороба, працевлаштування, міжнародне стажування). У такому випадку, навчання може відбуватись в онлайн формі за погодженням із керівником курсу.</a:t>
          </a:r>
        </a:p>
      </dgm:t>
    </dgm:pt>
    <dgm:pt modelId="{3EA9A0B9-9A3A-470D-ACB4-4E8D82CCFEFC}" type="parTrans" cxnId="{5C8CB78F-23F3-4842-A706-68DB05313B09}">
      <dgm:prSet/>
      <dgm:spPr/>
      <dgm:t>
        <a:bodyPr/>
        <a:lstStyle/>
        <a:p>
          <a:endParaRPr lang="uk-UA" sz="1800">
            <a:latin typeface="Comic Sans MS" panose="030F0702030302020204" pitchFamily="66" charset="0"/>
          </a:endParaRPr>
        </a:p>
      </dgm:t>
    </dgm:pt>
    <dgm:pt modelId="{97AFDEE7-38B9-4CBE-BD24-5EF637247647}" type="sibTrans" cxnId="{5C8CB78F-23F3-4842-A706-68DB05313B09}">
      <dgm:prSet/>
      <dgm:spPr/>
      <dgm:t>
        <a:bodyPr/>
        <a:lstStyle/>
        <a:p>
          <a:endParaRPr lang="uk-UA" sz="1800">
            <a:latin typeface="Comic Sans MS" panose="030F0702030302020204" pitchFamily="66" charset="0"/>
          </a:endParaRPr>
        </a:p>
      </dgm:t>
    </dgm:pt>
    <dgm:pt modelId="{8C6CB12E-78C1-4B95-9A38-DEF6B02C71D0}" type="pres">
      <dgm:prSet presAssocID="{57BE668D-B232-476D-BC29-04792B59A8B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5E8446-1282-4952-B769-1D4CC6758A91}" type="pres">
      <dgm:prSet presAssocID="{2452F85C-AEED-42AB-971A-3358525302E7}" presName="parentLin" presStyleCnt="0"/>
      <dgm:spPr/>
    </dgm:pt>
    <dgm:pt modelId="{2299C78D-6DD4-47A9-8141-DBE28F45E7FD}" type="pres">
      <dgm:prSet presAssocID="{2452F85C-AEED-42AB-971A-3358525302E7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599B79C7-7640-4213-9CC4-1FADDB635B79}" type="pres">
      <dgm:prSet presAssocID="{2452F85C-AEED-42AB-971A-3358525302E7}" presName="parentText" presStyleLbl="node1" presStyleIdx="0" presStyleCnt="3" custScaleX="130065" custScaleY="6852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BA008A-0A4C-4B53-9440-5A9E88AB1E05}" type="pres">
      <dgm:prSet presAssocID="{2452F85C-AEED-42AB-971A-3358525302E7}" presName="negativeSpace" presStyleCnt="0"/>
      <dgm:spPr/>
    </dgm:pt>
    <dgm:pt modelId="{ADAE7C1F-A590-4E94-B016-DD55A2F0EF4A}" type="pres">
      <dgm:prSet presAssocID="{2452F85C-AEED-42AB-971A-3358525302E7}" presName="childText" presStyleLbl="conFgAcc1" presStyleIdx="0" presStyleCnt="3">
        <dgm:presLayoutVars>
          <dgm:bulletEnabled val="1"/>
        </dgm:presLayoutVars>
      </dgm:prSet>
      <dgm:spPr/>
    </dgm:pt>
    <dgm:pt modelId="{E748AC83-1886-4AF0-9F9C-DE3C6C1D54AD}" type="pres">
      <dgm:prSet presAssocID="{2B9230F2-9BD8-4374-8425-28FD1D168FEE}" presName="spaceBetweenRectangles" presStyleCnt="0"/>
      <dgm:spPr/>
    </dgm:pt>
    <dgm:pt modelId="{E946188F-B8EE-4B8E-9B88-5F299D5A6173}" type="pres">
      <dgm:prSet presAssocID="{17ED8818-4690-4CFF-A657-9C6877535232}" presName="parentLin" presStyleCnt="0"/>
      <dgm:spPr/>
    </dgm:pt>
    <dgm:pt modelId="{016810A1-B970-48F9-BF5D-B1BF491BF421}" type="pres">
      <dgm:prSet presAssocID="{17ED8818-4690-4CFF-A657-9C6877535232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9285F51-1296-45DB-906B-4D54A461E014}" type="pres">
      <dgm:prSet presAssocID="{17ED8818-4690-4CFF-A657-9C6877535232}" presName="parentText" presStyleLbl="node1" presStyleIdx="1" presStyleCnt="3" custScaleX="130065" custScaleY="15369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88D7BB-FC6E-4519-9E95-52E802CB0302}" type="pres">
      <dgm:prSet presAssocID="{17ED8818-4690-4CFF-A657-9C6877535232}" presName="negativeSpace" presStyleCnt="0"/>
      <dgm:spPr/>
    </dgm:pt>
    <dgm:pt modelId="{6D2B0FB8-F0E0-486A-A64B-8DE5CFD97230}" type="pres">
      <dgm:prSet presAssocID="{17ED8818-4690-4CFF-A657-9C6877535232}" presName="childText" presStyleLbl="conFgAcc1" presStyleIdx="1" presStyleCnt="3">
        <dgm:presLayoutVars>
          <dgm:bulletEnabled val="1"/>
        </dgm:presLayoutVars>
      </dgm:prSet>
      <dgm:spPr/>
    </dgm:pt>
    <dgm:pt modelId="{255D4064-DBEC-49A9-8BA8-B840A6C5BE3F}" type="pres">
      <dgm:prSet presAssocID="{FFA93181-4230-45A3-B8B1-E81CD41EFD2F}" presName="spaceBetweenRectangles" presStyleCnt="0"/>
      <dgm:spPr/>
    </dgm:pt>
    <dgm:pt modelId="{EE870074-C189-4280-95B6-73B3A53A1614}" type="pres">
      <dgm:prSet presAssocID="{52D0D7D5-EE0B-4178-A830-9B5E12585106}" presName="parentLin" presStyleCnt="0"/>
      <dgm:spPr/>
    </dgm:pt>
    <dgm:pt modelId="{0FA9E826-E1BB-4B99-9054-DC69DED4757E}" type="pres">
      <dgm:prSet presAssocID="{52D0D7D5-EE0B-4178-A830-9B5E12585106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DEF16438-7D19-4F1A-9802-28C271C807DE}" type="pres">
      <dgm:prSet presAssocID="{52D0D7D5-EE0B-4178-A830-9B5E12585106}" presName="parentText" presStyleLbl="node1" presStyleIdx="2" presStyleCnt="3" custScaleX="130065" custScaleY="14989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378832-3779-4AD6-8349-E926150654F9}" type="pres">
      <dgm:prSet presAssocID="{52D0D7D5-EE0B-4178-A830-9B5E12585106}" presName="negativeSpace" presStyleCnt="0"/>
      <dgm:spPr/>
    </dgm:pt>
    <dgm:pt modelId="{504488D8-E122-47E0-84BC-FE591256003D}" type="pres">
      <dgm:prSet presAssocID="{52D0D7D5-EE0B-4178-A830-9B5E1258510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C8CB78F-23F3-4842-A706-68DB05313B09}" srcId="{57BE668D-B232-476D-BC29-04792B59A8BA}" destId="{52D0D7D5-EE0B-4178-A830-9B5E12585106}" srcOrd="2" destOrd="0" parTransId="{3EA9A0B9-9A3A-470D-ACB4-4E8D82CCFEFC}" sibTransId="{97AFDEE7-38B9-4CBE-BD24-5EF637247647}"/>
    <dgm:cxn modelId="{5BDC8F00-3E78-4690-84C7-1272B88DFB18}" type="presOf" srcId="{17ED8818-4690-4CFF-A657-9C6877535232}" destId="{016810A1-B970-48F9-BF5D-B1BF491BF421}" srcOrd="0" destOrd="0" presId="urn:microsoft.com/office/officeart/2005/8/layout/list1"/>
    <dgm:cxn modelId="{9A50C8AF-677D-4B53-9500-908E0EF1A4D5}" type="presOf" srcId="{2452F85C-AEED-42AB-971A-3358525302E7}" destId="{599B79C7-7640-4213-9CC4-1FADDB635B79}" srcOrd="1" destOrd="0" presId="urn:microsoft.com/office/officeart/2005/8/layout/list1"/>
    <dgm:cxn modelId="{D889BA24-B83E-4379-9E07-75D490B42465}" type="presOf" srcId="{2452F85C-AEED-42AB-971A-3358525302E7}" destId="{2299C78D-6DD4-47A9-8141-DBE28F45E7FD}" srcOrd="0" destOrd="0" presId="urn:microsoft.com/office/officeart/2005/8/layout/list1"/>
    <dgm:cxn modelId="{F2EE1217-7F31-46B4-8A65-6C472EA49FE0}" srcId="{57BE668D-B232-476D-BC29-04792B59A8BA}" destId="{17ED8818-4690-4CFF-A657-9C6877535232}" srcOrd="1" destOrd="0" parTransId="{FACAAC67-5803-498B-BE35-4FA8382F3AAE}" sibTransId="{FFA93181-4230-45A3-B8B1-E81CD41EFD2F}"/>
    <dgm:cxn modelId="{8120CBB7-05CE-42FA-9352-84F25527139F}" type="presOf" srcId="{57BE668D-B232-476D-BC29-04792B59A8BA}" destId="{8C6CB12E-78C1-4B95-9A38-DEF6B02C71D0}" srcOrd="0" destOrd="0" presId="urn:microsoft.com/office/officeart/2005/8/layout/list1"/>
    <dgm:cxn modelId="{C9462700-D408-43D9-8ED6-7E93A19EA540}" type="presOf" srcId="{17ED8818-4690-4CFF-A657-9C6877535232}" destId="{69285F51-1296-45DB-906B-4D54A461E014}" srcOrd="1" destOrd="0" presId="urn:microsoft.com/office/officeart/2005/8/layout/list1"/>
    <dgm:cxn modelId="{3E303220-BE4E-4AC8-B1F2-3C0BF6D10C85}" type="presOf" srcId="{52D0D7D5-EE0B-4178-A830-9B5E12585106}" destId="{0FA9E826-E1BB-4B99-9054-DC69DED4757E}" srcOrd="0" destOrd="0" presId="urn:microsoft.com/office/officeart/2005/8/layout/list1"/>
    <dgm:cxn modelId="{6697C124-C2F6-4E9B-9F79-5E2FC8BFF1A2}" type="presOf" srcId="{52D0D7D5-EE0B-4178-A830-9B5E12585106}" destId="{DEF16438-7D19-4F1A-9802-28C271C807DE}" srcOrd="1" destOrd="0" presId="urn:microsoft.com/office/officeart/2005/8/layout/list1"/>
    <dgm:cxn modelId="{4E23BF2A-7DB4-451D-B330-B42E3AC53357}" srcId="{57BE668D-B232-476D-BC29-04792B59A8BA}" destId="{2452F85C-AEED-42AB-971A-3358525302E7}" srcOrd="0" destOrd="0" parTransId="{D0832DA5-BB52-41DB-A4F9-320FC2CFE954}" sibTransId="{2B9230F2-9BD8-4374-8425-28FD1D168FEE}"/>
    <dgm:cxn modelId="{EE5180CD-0E89-4C43-A253-AD1DC4F97064}" type="presParOf" srcId="{8C6CB12E-78C1-4B95-9A38-DEF6B02C71D0}" destId="{A95E8446-1282-4952-B769-1D4CC6758A91}" srcOrd="0" destOrd="0" presId="urn:microsoft.com/office/officeart/2005/8/layout/list1"/>
    <dgm:cxn modelId="{83BC75CA-738B-4682-95C2-8F985899354B}" type="presParOf" srcId="{A95E8446-1282-4952-B769-1D4CC6758A91}" destId="{2299C78D-6DD4-47A9-8141-DBE28F45E7FD}" srcOrd="0" destOrd="0" presId="urn:microsoft.com/office/officeart/2005/8/layout/list1"/>
    <dgm:cxn modelId="{F86E636C-203D-499C-9E18-5CDF7A8657BE}" type="presParOf" srcId="{A95E8446-1282-4952-B769-1D4CC6758A91}" destId="{599B79C7-7640-4213-9CC4-1FADDB635B79}" srcOrd="1" destOrd="0" presId="urn:microsoft.com/office/officeart/2005/8/layout/list1"/>
    <dgm:cxn modelId="{C58A017D-0656-440F-B245-E30DA0A1882C}" type="presParOf" srcId="{8C6CB12E-78C1-4B95-9A38-DEF6B02C71D0}" destId="{D0BA008A-0A4C-4B53-9440-5A9E88AB1E05}" srcOrd="1" destOrd="0" presId="urn:microsoft.com/office/officeart/2005/8/layout/list1"/>
    <dgm:cxn modelId="{128D69F3-C7B3-4AFA-AC42-83714C58ABB5}" type="presParOf" srcId="{8C6CB12E-78C1-4B95-9A38-DEF6B02C71D0}" destId="{ADAE7C1F-A590-4E94-B016-DD55A2F0EF4A}" srcOrd="2" destOrd="0" presId="urn:microsoft.com/office/officeart/2005/8/layout/list1"/>
    <dgm:cxn modelId="{EF31291E-FACD-4375-B915-078A43241BB6}" type="presParOf" srcId="{8C6CB12E-78C1-4B95-9A38-DEF6B02C71D0}" destId="{E748AC83-1886-4AF0-9F9C-DE3C6C1D54AD}" srcOrd="3" destOrd="0" presId="urn:microsoft.com/office/officeart/2005/8/layout/list1"/>
    <dgm:cxn modelId="{0C295591-3444-499F-9C8F-F39B27C9B64C}" type="presParOf" srcId="{8C6CB12E-78C1-4B95-9A38-DEF6B02C71D0}" destId="{E946188F-B8EE-4B8E-9B88-5F299D5A6173}" srcOrd="4" destOrd="0" presId="urn:microsoft.com/office/officeart/2005/8/layout/list1"/>
    <dgm:cxn modelId="{0D2C46FF-AE1E-43F6-A8FB-196094D32B62}" type="presParOf" srcId="{E946188F-B8EE-4B8E-9B88-5F299D5A6173}" destId="{016810A1-B970-48F9-BF5D-B1BF491BF421}" srcOrd="0" destOrd="0" presId="urn:microsoft.com/office/officeart/2005/8/layout/list1"/>
    <dgm:cxn modelId="{B8A7068D-6A68-4725-99EB-A9C462D494F2}" type="presParOf" srcId="{E946188F-B8EE-4B8E-9B88-5F299D5A6173}" destId="{69285F51-1296-45DB-906B-4D54A461E014}" srcOrd="1" destOrd="0" presId="urn:microsoft.com/office/officeart/2005/8/layout/list1"/>
    <dgm:cxn modelId="{8A7613B9-2865-480E-AABD-3B1ADAFFC7FA}" type="presParOf" srcId="{8C6CB12E-78C1-4B95-9A38-DEF6B02C71D0}" destId="{E488D7BB-FC6E-4519-9E95-52E802CB0302}" srcOrd="5" destOrd="0" presId="urn:microsoft.com/office/officeart/2005/8/layout/list1"/>
    <dgm:cxn modelId="{5940225D-0E2C-4C2B-B3AC-97BCB396EFEE}" type="presParOf" srcId="{8C6CB12E-78C1-4B95-9A38-DEF6B02C71D0}" destId="{6D2B0FB8-F0E0-486A-A64B-8DE5CFD97230}" srcOrd="6" destOrd="0" presId="urn:microsoft.com/office/officeart/2005/8/layout/list1"/>
    <dgm:cxn modelId="{C1B38F7E-61BB-4704-8321-AFE717BFA6D5}" type="presParOf" srcId="{8C6CB12E-78C1-4B95-9A38-DEF6B02C71D0}" destId="{255D4064-DBEC-49A9-8BA8-B840A6C5BE3F}" srcOrd="7" destOrd="0" presId="urn:microsoft.com/office/officeart/2005/8/layout/list1"/>
    <dgm:cxn modelId="{07A1956E-813A-46C4-9B38-14D58E056620}" type="presParOf" srcId="{8C6CB12E-78C1-4B95-9A38-DEF6B02C71D0}" destId="{EE870074-C189-4280-95B6-73B3A53A1614}" srcOrd="8" destOrd="0" presId="urn:microsoft.com/office/officeart/2005/8/layout/list1"/>
    <dgm:cxn modelId="{A9CF3246-1624-40E6-B6F9-DE710ED9A2B4}" type="presParOf" srcId="{EE870074-C189-4280-95B6-73B3A53A1614}" destId="{0FA9E826-E1BB-4B99-9054-DC69DED4757E}" srcOrd="0" destOrd="0" presId="urn:microsoft.com/office/officeart/2005/8/layout/list1"/>
    <dgm:cxn modelId="{C6BE1FCE-75E6-4FB2-84BC-8F634400CA14}" type="presParOf" srcId="{EE870074-C189-4280-95B6-73B3A53A1614}" destId="{DEF16438-7D19-4F1A-9802-28C271C807DE}" srcOrd="1" destOrd="0" presId="urn:microsoft.com/office/officeart/2005/8/layout/list1"/>
    <dgm:cxn modelId="{B6065B16-8692-43E9-A131-1EE7BBB91D53}" type="presParOf" srcId="{8C6CB12E-78C1-4B95-9A38-DEF6B02C71D0}" destId="{9F378832-3779-4AD6-8349-E926150654F9}" srcOrd="9" destOrd="0" presId="urn:microsoft.com/office/officeart/2005/8/layout/list1"/>
    <dgm:cxn modelId="{8BF18308-20FE-493B-B8BD-DF33F84C19D8}" type="presParOf" srcId="{8C6CB12E-78C1-4B95-9A38-DEF6B02C71D0}" destId="{504488D8-E122-47E0-84BC-FE591256003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500127-1139-4B1E-ADAB-84B129AC5288}">
      <dsp:nvSpPr>
        <dsp:cNvPr id="0" name=""/>
        <dsp:cNvSpPr/>
      </dsp:nvSpPr>
      <dsp:spPr>
        <a:xfrm>
          <a:off x="0" y="0"/>
          <a:ext cx="8350484" cy="16256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	По-перше, воно відображає сучасні тенденції, культурні зміни та соціальні перетворення, надаючи унікальний погляд на сучасний світ. </a:t>
          </a:r>
        </a:p>
      </dsp:txBody>
      <dsp:txXfrm>
        <a:off x="47612" y="47612"/>
        <a:ext cx="6596335" cy="1530376"/>
      </dsp:txXfrm>
    </dsp:sp>
    <dsp:sp modelId="{89101A64-BB59-48D3-B635-106910608BBA}">
      <dsp:nvSpPr>
        <dsp:cNvPr id="0" name=""/>
        <dsp:cNvSpPr/>
      </dsp:nvSpPr>
      <dsp:spPr>
        <a:xfrm>
          <a:off x="736807" y="1896533"/>
          <a:ext cx="8350484" cy="16256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	По-друге, вивчення сучасної музики сприяє розвитку творчого мислення та інноваційних підходів у музичній сфері. </a:t>
          </a:r>
        </a:p>
      </dsp:txBody>
      <dsp:txXfrm>
        <a:off x="784419" y="1944145"/>
        <a:ext cx="6461812" cy="1530376"/>
      </dsp:txXfrm>
    </dsp:sp>
    <dsp:sp modelId="{5A09AE9D-67FC-424E-91AA-DC3158E5C803}">
      <dsp:nvSpPr>
        <dsp:cNvPr id="0" name=""/>
        <dsp:cNvSpPr/>
      </dsp:nvSpPr>
      <dsp:spPr>
        <a:xfrm>
          <a:off x="1473614" y="3793066"/>
          <a:ext cx="8350484" cy="16256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	Нарешті, це дозволяє відкривати нові жанри, звучання та технології, що сприяє розширенню художнього досвіду та розумінню сучасної культури.</a:t>
          </a:r>
        </a:p>
      </dsp:txBody>
      <dsp:txXfrm>
        <a:off x="1521226" y="3840678"/>
        <a:ext cx="6461812" cy="1530376"/>
      </dsp:txXfrm>
    </dsp:sp>
    <dsp:sp modelId="{0C762E42-1D83-4631-BE35-D412565DF6D8}">
      <dsp:nvSpPr>
        <dsp:cNvPr id="0" name=""/>
        <dsp:cNvSpPr/>
      </dsp:nvSpPr>
      <dsp:spPr>
        <a:xfrm>
          <a:off x="7293844" y="1232746"/>
          <a:ext cx="1056640" cy="1056640"/>
        </a:xfrm>
        <a:prstGeom prst="downArrow">
          <a:avLst>
            <a:gd name="adj1" fmla="val 55000"/>
            <a:gd name="adj2" fmla="val 45000"/>
          </a:avLst>
        </a:prstGeom>
        <a:solidFill>
          <a:srgbClr val="FFD7E9">
            <a:alpha val="90000"/>
          </a:srgbClr>
        </a:solidFill>
        <a:ln w="6350" cap="flat" cmpd="sng" algn="ctr">
          <a:solidFill>
            <a:srgbClr val="FFBFDD">
              <a:alpha val="90000"/>
            </a:srgb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400" b="1" kern="120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omic Sans MS" panose="030F0702030302020204" pitchFamily="66" charset="0"/>
          </a:endParaRPr>
        </a:p>
      </dsp:txBody>
      <dsp:txXfrm>
        <a:off x="7531588" y="1232746"/>
        <a:ext cx="581152" cy="795122"/>
      </dsp:txXfrm>
    </dsp:sp>
    <dsp:sp modelId="{C4ACA506-60B7-4B73-A717-8B413BB4DCD7}">
      <dsp:nvSpPr>
        <dsp:cNvPr id="0" name=""/>
        <dsp:cNvSpPr/>
      </dsp:nvSpPr>
      <dsp:spPr>
        <a:xfrm>
          <a:off x="8030651" y="3118442"/>
          <a:ext cx="1056640" cy="1056640"/>
        </a:xfrm>
        <a:prstGeom prst="downArrow">
          <a:avLst>
            <a:gd name="adj1" fmla="val 55000"/>
            <a:gd name="adj2" fmla="val 45000"/>
          </a:avLst>
        </a:prstGeom>
        <a:solidFill>
          <a:srgbClr val="FFD7E9">
            <a:alpha val="90000"/>
          </a:srgbClr>
        </a:solidFill>
        <a:ln w="6350" cap="flat" cmpd="sng" algn="ctr">
          <a:solidFill>
            <a:srgbClr val="FFBFDD">
              <a:alpha val="90000"/>
            </a:srgb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400" b="1" kern="120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omic Sans MS" panose="030F0702030302020204" pitchFamily="66" charset="0"/>
          </a:endParaRPr>
        </a:p>
      </dsp:txBody>
      <dsp:txXfrm>
        <a:off x="8268395" y="3118442"/>
        <a:ext cx="581152" cy="7951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A2B654-1BE0-4672-AB62-1BF5A6EB1FE6}">
      <dsp:nvSpPr>
        <dsp:cNvPr id="0" name=""/>
        <dsp:cNvSpPr/>
      </dsp:nvSpPr>
      <dsp:spPr>
        <a:xfrm>
          <a:off x="0" y="924876"/>
          <a:ext cx="9050695" cy="151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96A1DF-C69E-4CE0-9072-ECD51F91604F}">
      <dsp:nvSpPr>
        <dsp:cNvPr id="0" name=""/>
        <dsp:cNvSpPr/>
      </dsp:nvSpPr>
      <dsp:spPr>
        <a:xfrm>
          <a:off x="437067" y="39276"/>
          <a:ext cx="8607882" cy="1771200"/>
        </a:xfrm>
        <a:prstGeom prst="round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alpha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9466" tIns="0" rIns="23946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ea typeface="Times New Roman" panose="02020603050405020304" pitchFamily="18" charset="0"/>
            </a:rPr>
            <a:t>	Предметом </a:t>
          </a:r>
          <a:r>
            <a:rPr lang="uk-UA" sz="2400" b="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ea typeface="Times New Roman" panose="02020603050405020304" pitchFamily="18" charset="0"/>
            </a:rPr>
            <a:t>вивчення навчальної дисципліни «Сучасне музичне мистецтво»  є дослідження  динамічних змін та еволюції академічної та масової музичної культури протягом ХХ-ХХІ століть</a:t>
          </a:r>
          <a:r>
            <a:rPr lang="uk-UA" sz="24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ea typeface="Times New Roman" panose="02020603050405020304" pitchFamily="18" charset="0"/>
            </a:rPr>
            <a:t>. </a:t>
          </a:r>
          <a:endParaRPr lang="uk-UA" sz="2400" kern="1200" dirty="0">
            <a:latin typeface="Comic Sans MS" panose="030F0702030302020204" pitchFamily="66" charset="0"/>
          </a:endParaRPr>
        </a:p>
      </dsp:txBody>
      <dsp:txXfrm>
        <a:off x="523530" y="125739"/>
        <a:ext cx="8434956" cy="1598274"/>
      </dsp:txXfrm>
    </dsp:sp>
    <dsp:sp modelId="{566338DA-2D30-49DA-BBFF-44F3AE35F2D7}">
      <dsp:nvSpPr>
        <dsp:cNvPr id="0" name=""/>
        <dsp:cNvSpPr/>
      </dsp:nvSpPr>
      <dsp:spPr>
        <a:xfrm>
          <a:off x="0" y="3646477"/>
          <a:ext cx="9050695" cy="151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32047B-0214-4EE9-B399-497F30C3D522}">
      <dsp:nvSpPr>
        <dsp:cNvPr id="0" name=""/>
        <dsp:cNvSpPr/>
      </dsp:nvSpPr>
      <dsp:spPr>
        <a:xfrm>
          <a:off x="445021" y="2760877"/>
          <a:ext cx="8601001" cy="1771200"/>
        </a:xfrm>
        <a:prstGeom prst="round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40000"/>
                <a:lumMod val="110000"/>
                <a:satMod val="105000"/>
                <a:tint val="67000"/>
              </a:schemeClr>
            </a:gs>
            <a:gs pos="50000">
              <a:schemeClr val="accent4">
                <a:alpha val="90000"/>
                <a:hueOff val="0"/>
                <a:satOff val="0"/>
                <a:lumOff val="0"/>
                <a:alphaOff val="-40000"/>
                <a:lumMod val="105000"/>
                <a:satMod val="103000"/>
                <a:tint val="73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4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9466" tIns="0" rIns="23946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ea typeface="Times New Roman" panose="02020603050405020304" pitchFamily="18" charset="0"/>
            </a:rPr>
            <a:t>	Метою </a:t>
          </a:r>
          <a:r>
            <a:rPr lang="uk-UA" sz="2400" b="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ea typeface="Times New Roman" panose="02020603050405020304" pitchFamily="18" charset="0"/>
            </a:rPr>
            <a:t>є формування компетенцій у галузі сучасної музичної культури, що включає знання, навички та ціннісні орієнтири, необхідні для професійної діяльності та особистого розвитку.</a:t>
          </a:r>
          <a:endParaRPr lang="uk-UA" sz="2400" b="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omic Sans MS" panose="030F0702030302020204" pitchFamily="66" charset="0"/>
          </a:endParaRPr>
        </a:p>
      </dsp:txBody>
      <dsp:txXfrm>
        <a:off x="531484" y="2847340"/>
        <a:ext cx="8428075" cy="15982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EC9CCE-8627-4D44-8572-054941D379F8}">
      <dsp:nvSpPr>
        <dsp:cNvPr id="0" name=""/>
        <dsp:cNvSpPr/>
      </dsp:nvSpPr>
      <dsp:spPr>
        <a:xfrm>
          <a:off x="0" y="779740"/>
          <a:ext cx="11523306" cy="8460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192154-7DD6-4913-BACD-0ABB0DAE78E8}">
      <dsp:nvSpPr>
        <dsp:cNvPr id="0" name=""/>
        <dsp:cNvSpPr/>
      </dsp:nvSpPr>
      <dsp:spPr>
        <a:xfrm>
          <a:off x="559848" y="81121"/>
          <a:ext cx="10959307" cy="1215218"/>
        </a:xfrm>
        <a:prstGeom prst="round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alpha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87" tIns="0" rIns="30488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Здатність</a:t>
          </a:r>
          <a:r>
            <a:rPr lang="uk-UA" sz="1600" b="1" kern="1200" dirty="0">
              <a:solidFill>
                <a:srgbClr val="C00000"/>
              </a:solidFill>
              <a:effectLst/>
              <a:latin typeface="Comic Sans MS" panose="030F0702030302020204" pitchFamily="66" charset="0"/>
            </a:rPr>
            <a:t> зберігати та примножувати моральні, культурні, наукові цінності і досягнення суспільства на основі розуміння історії та закономірностей розвитку предметної області, її місця у загальній системі знань про природу і суспільство та у розвитку суспільства, техніки і технологій, використовувати різні види та форми рухової активності для активного відпочинку та ведення здорового способу життя.</a:t>
          </a:r>
        </a:p>
      </dsp:txBody>
      <dsp:txXfrm>
        <a:off x="619170" y="140443"/>
        <a:ext cx="10840663" cy="1096574"/>
      </dsp:txXfrm>
    </dsp:sp>
    <dsp:sp modelId="{99F43EB8-93E4-4EED-8E0F-EFF8EECEBCF3}">
      <dsp:nvSpPr>
        <dsp:cNvPr id="0" name=""/>
        <dsp:cNvSpPr/>
      </dsp:nvSpPr>
      <dsp:spPr>
        <a:xfrm>
          <a:off x="0" y="1817816"/>
          <a:ext cx="11523306" cy="8140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alpha val="90000"/>
              <a:hueOff val="0"/>
              <a:satOff val="0"/>
              <a:lumOff val="0"/>
              <a:alphaOff val="-13333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15BF65-9CCF-48BC-90D1-E622651F2EED}">
      <dsp:nvSpPr>
        <dsp:cNvPr id="0" name=""/>
        <dsp:cNvSpPr/>
      </dsp:nvSpPr>
      <dsp:spPr>
        <a:xfrm>
          <a:off x="559848" y="1814799"/>
          <a:ext cx="10959307" cy="519616"/>
        </a:xfrm>
        <a:prstGeom prst="round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13333"/>
                <a:lumMod val="110000"/>
                <a:satMod val="105000"/>
                <a:tint val="67000"/>
              </a:schemeClr>
            </a:gs>
            <a:gs pos="50000">
              <a:schemeClr val="accent4">
                <a:alpha val="90000"/>
                <a:hueOff val="0"/>
                <a:satOff val="0"/>
                <a:lumOff val="0"/>
                <a:alphaOff val="-13333"/>
                <a:lumMod val="105000"/>
                <a:satMod val="103000"/>
                <a:tint val="73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13333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87" tIns="0" rIns="30488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Здатність</a:t>
          </a:r>
          <a:r>
            <a:rPr lang="uk-UA" sz="1600" b="1" kern="1200" dirty="0">
              <a:solidFill>
                <a:srgbClr val="C00000"/>
              </a:solidFill>
              <a:effectLst/>
              <a:latin typeface="Comic Sans MS" panose="030F0702030302020204" pitchFamily="66" charset="0"/>
            </a:rPr>
            <a:t> до використання предметних знань в освітньому процесі.</a:t>
          </a:r>
          <a:endParaRPr lang="uk-UA" sz="1600" b="1" kern="1200" dirty="0">
            <a:solidFill>
              <a:srgbClr val="C00000"/>
            </a:solidFill>
            <a:latin typeface="Comic Sans MS" panose="030F0702030302020204" pitchFamily="66" charset="0"/>
          </a:endParaRPr>
        </a:p>
      </dsp:txBody>
      <dsp:txXfrm>
        <a:off x="585214" y="1840165"/>
        <a:ext cx="10908575" cy="468884"/>
      </dsp:txXfrm>
    </dsp:sp>
    <dsp:sp modelId="{AC8F2D00-8011-45A0-BEAB-881FBD48D74B}">
      <dsp:nvSpPr>
        <dsp:cNvPr id="0" name=""/>
        <dsp:cNvSpPr/>
      </dsp:nvSpPr>
      <dsp:spPr>
        <a:xfrm>
          <a:off x="0" y="3201654"/>
          <a:ext cx="11523306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alpha val="90000"/>
              <a:hueOff val="0"/>
              <a:satOff val="0"/>
              <a:lumOff val="0"/>
              <a:alphaOff val="-26667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4337" tIns="728980" rIns="89433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1600" b="1" kern="1200" dirty="0">
            <a:solidFill>
              <a:srgbClr val="C00000"/>
            </a:solidFill>
            <a:latin typeface="Comic Sans MS" panose="030F0702030302020204" pitchFamily="66" charset="0"/>
          </a:endParaRPr>
        </a:p>
      </dsp:txBody>
      <dsp:txXfrm>
        <a:off x="0" y="3201654"/>
        <a:ext cx="11523306" cy="882000"/>
      </dsp:txXfrm>
    </dsp:sp>
    <dsp:sp modelId="{70E7FF4E-19DA-4494-B754-756C36F359B2}">
      <dsp:nvSpPr>
        <dsp:cNvPr id="0" name=""/>
        <dsp:cNvSpPr/>
      </dsp:nvSpPr>
      <dsp:spPr>
        <a:xfrm>
          <a:off x="540796" y="2820858"/>
          <a:ext cx="10959307" cy="897396"/>
        </a:xfrm>
        <a:prstGeom prst="round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26667"/>
                <a:lumMod val="110000"/>
                <a:satMod val="105000"/>
                <a:tint val="67000"/>
              </a:schemeClr>
            </a:gs>
            <a:gs pos="50000">
              <a:schemeClr val="accent4">
                <a:alpha val="90000"/>
                <a:hueOff val="0"/>
                <a:satOff val="0"/>
                <a:lumOff val="0"/>
                <a:alphaOff val="-26667"/>
                <a:lumMod val="105000"/>
                <a:satMod val="103000"/>
                <a:tint val="73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26667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87" tIns="0" rIns="30488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Здатність </a:t>
          </a:r>
          <a:r>
            <a:rPr lang="uk-UA" sz="1600" b="1" kern="1200" dirty="0">
              <a:solidFill>
                <a:srgbClr val="C00000"/>
              </a:solidFill>
              <a:effectLst/>
              <a:latin typeface="Comic Sans MS" panose="030F0702030302020204" pitchFamily="66" charset="0"/>
            </a:rPr>
            <a:t>до інтеграції знань з педагогіки, психології, музичного мистецтва, синтезу мистецтв, інших навчальних предметів та їх застосування у процесі виконання професійних завдань.</a:t>
          </a:r>
          <a:endParaRPr lang="uk-UA" sz="1600" b="1" kern="1200" dirty="0">
            <a:solidFill>
              <a:srgbClr val="C00000"/>
            </a:solidFill>
            <a:latin typeface="Comic Sans MS" panose="030F0702030302020204" pitchFamily="66" charset="0"/>
          </a:endParaRPr>
        </a:p>
      </dsp:txBody>
      <dsp:txXfrm>
        <a:off x="584603" y="2864665"/>
        <a:ext cx="10871693" cy="809782"/>
      </dsp:txXfrm>
    </dsp:sp>
    <dsp:sp modelId="{DFDD697C-AB9A-4757-933A-69D8AFFB0CE5}">
      <dsp:nvSpPr>
        <dsp:cNvPr id="0" name=""/>
        <dsp:cNvSpPr/>
      </dsp:nvSpPr>
      <dsp:spPr>
        <a:xfrm>
          <a:off x="0" y="4957304"/>
          <a:ext cx="11523306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E126A5-585B-47E4-9482-CD7B62D8B7A8}">
      <dsp:nvSpPr>
        <dsp:cNvPr id="0" name=""/>
        <dsp:cNvSpPr/>
      </dsp:nvSpPr>
      <dsp:spPr>
        <a:xfrm>
          <a:off x="559848" y="4272654"/>
          <a:ext cx="10959307" cy="1201249"/>
        </a:xfrm>
        <a:prstGeom prst="roundRect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40000"/>
                <a:lumMod val="110000"/>
                <a:satMod val="105000"/>
                <a:tint val="67000"/>
              </a:schemeClr>
            </a:gs>
            <a:gs pos="50000">
              <a:schemeClr val="accent4">
                <a:alpha val="90000"/>
                <a:hueOff val="0"/>
                <a:satOff val="0"/>
                <a:lumOff val="0"/>
                <a:alphaOff val="-40000"/>
                <a:lumMod val="105000"/>
                <a:satMod val="103000"/>
                <a:tint val="73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4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87" tIns="0" rIns="30488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Здатність</a:t>
          </a:r>
          <a:r>
            <a:rPr lang="uk-UA" sz="1600" b="1" kern="1200" dirty="0">
              <a:solidFill>
                <a:srgbClr val="C00000"/>
              </a:solidFill>
              <a:effectLst/>
              <a:latin typeface="Comic Sans MS" panose="030F0702030302020204" pitchFamily="66" charset="0"/>
            </a:rPr>
            <a:t> до використання в освітньому процесі національних та світових систем музичного виховання учнівської молоді, підходів, принципів, методів і форм проведення уроків музичного мистецтва та інтегрованого курсу «Мистецтво»; володіння програмним інструментарієм дистанційної музичної освіти.</a:t>
          </a:r>
          <a:endParaRPr lang="uk-UA" sz="1600" b="1" kern="1200" dirty="0">
            <a:solidFill>
              <a:srgbClr val="C00000"/>
            </a:solidFill>
            <a:latin typeface="Comic Sans MS" panose="030F0702030302020204" pitchFamily="66" charset="0"/>
          </a:endParaRPr>
        </a:p>
      </dsp:txBody>
      <dsp:txXfrm>
        <a:off x="618488" y="4331294"/>
        <a:ext cx="10842027" cy="10839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308354-115C-4560-A2B5-6DC420C4A4C6}">
      <dsp:nvSpPr>
        <dsp:cNvPr id="0" name=""/>
        <dsp:cNvSpPr/>
      </dsp:nvSpPr>
      <dsp:spPr>
        <a:xfrm>
          <a:off x="0" y="375977"/>
          <a:ext cx="11039473" cy="6804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948106-0A1B-4AB0-993D-59CF4C51880D}">
      <dsp:nvSpPr>
        <dsp:cNvPr id="0" name=""/>
        <dsp:cNvSpPr/>
      </dsp:nvSpPr>
      <dsp:spPr>
        <a:xfrm>
          <a:off x="551973" y="40518"/>
          <a:ext cx="9627856" cy="73397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086" tIns="0" rIns="29208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Здійснювати </a:t>
          </a:r>
          <a:r>
            <a:rPr lang="uk-UA" sz="1800" b="1" kern="1200" dirty="0">
              <a:solidFill>
                <a:srgbClr val="7030A0"/>
              </a:solidFill>
              <a:effectLst/>
              <a:latin typeface="Comic Sans MS" panose="030F0702030302020204" pitchFamily="66" charset="0"/>
            </a:rPr>
            <a:t>професійну діяльність державною мовою як усно, так і письмово.</a:t>
          </a:r>
          <a:endParaRPr lang="uk-UA" sz="1800" b="1" kern="1200" dirty="0">
            <a:solidFill>
              <a:srgbClr val="7030A0"/>
            </a:solidFill>
            <a:latin typeface="Comic Sans MS" panose="030F0702030302020204" pitchFamily="66" charset="0"/>
          </a:endParaRPr>
        </a:p>
      </dsp:txBody>
      <dsp:txXfrm>
        <a:off x="587803" y="76348"/>
        <a:ext cx="9556196" cy="662318"/>
      </dsp:txXfrm>
    </dsp:sp>
    <dsp:sp modelId="{DE2D1E2A-EBA0-486B-9AD8-87CAB4B6DD2C}">
      <dsp:nvSpPr>
        <dsp:cNvPr id="0" name=""/>
        <dsp:cNvSpPr/>
      </dsp:nvSpPr>
      <dsp:spPr>
        <a:xfrm>
          <a:off x="0" y="1621308"/>
          <a:ext cx="11039473" cy="6804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3A9708-EF73-4EDA-BF8F-3ED4718CD67F}">
      <dsp:nvSpPr>
        <dsp:cNvPr id="0" name=""/>
        <dsp:cNvSpPr/>
      </dsp:nvSpPr>
      <dsp:spPr>
        <a:xfrm>
          <a:off x="551973" y="1202177"/>
          <a:ext cx="9627856" cy="81765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086" tIns="0" rIns="29208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Застосовувати</a:t>
          </a:r>
          <a:r>
            <a:rPr lang="uk-UA" sz="1800" b="1" kern="1200" dirty="0">
              <a:solidFill>
                <a:srgbClr val="7030A0"/>
              </a:solidFill>
              <a:effectLst/>
              <a:latin typeface="Comic Sans MS" panose="030F0702030302020204" pitchFamily="66" charset="0"/>
            </a:rPr>
            <a:t> міжпредметні зв’язки та інтеграцію змісту різних освітніх галузей в освітньому середовищі.</a:t>
          </a:r>
          <a:endParaRPr lang="uk-UA" sz="1800" b="1" kern="1200" dirty="0">
            <a:solidFill>
              <a:srgbClr val="7030A0"/>
            </a:solidFill>
            <a:latin typeface="Comic Sans MS" panose="030F0702030302020204" pitchFamily="66" charset="0"/>
          </a:endParaRPr>
        </a:p>
      </dsp:txBody>
      <dsp:txXfrm>
        <a:off x="591887" y="1242091"/>
        <a:ext cx="9548028" cy="737823"/>
      </dsp:txXfrm>
    </dsp:sp>
    <dsp:sp modelId="{C96BF1C1-EA4B-49CD-9F0E-C352CCB70A5F}">
      <dsp:nvSpPr>
        <dsp:cNvPr id="0" name=""/>
        <dsp:cNvSpPr/>
      </dsp:nvSpPr>
      <dsp:spPr>
        <a:xfrm>
          <a:off x="0" y="2741098"/>
          <a:ext cx="11039473" cy="6804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80E758-28AD-4F64-9AF1-E283C1372B1A}">
      <dsp:nvSpPr>
        <dsp:cNvPr id="0" name=""/>
        <dsp:cNvSpPr/>
      </dsp:nvSpPr>
      <dsp:spPr>
        <a:xfrm>
          <a:off x="551973" y="2447508"/>
          <a:ext cx="9627856" cy="69210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086" tIns="0" rIns="29208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Уміти формувати </a:t>
          </a:r>
          <a:r>
            <a:rPr lang="uk-UA" sz="1800" b="1" kern="1200" dirty="0">
              <a:solidFill>
                <a:srgbClr val="7030A0"/>
              </a:solidFill>
              <a:effectLst/>
              <a:latin typeface="Comic Sans MS" panose="030F0702030302020204" pitchFamily="66" charset="0"/>
            </a:rPr>
            <a:t>вокально-виконавський репертуар для учасників вокальної студії, розвивати їх творчий потенціал, вокально-виконавську майстерність.</a:t>
          </a:r>
          <a:endParaRPr lang="uk-UA" sz="1800" b="1" kern="1200" dirty="0">
            <a:solidFill>
              <a:srgbClr val="7030A0"/>
            </a:solidFill>
            <a:latin typeface="Comic Sans MS" panose="030F0702030302020204" pitchFamily="66" charset="0"/>
          </a:endParaRPr>
        </a:p>
      </dsp:txBody>
      <dsp:txXfrm>
        <a:off x="585759" y="2481294"/>
        <a:ext cx="9560284" cy="624537"/>
      </dsp:txXfrm>
    </dsp:sp>
    <dsp:sp modelId="{3CA52DC5-2E42-4118-97F9-B39DCD59DD31}">
      <dsp:nvSpPr>
        <dsp:cNvPr id="0" name=""/>
        <dsp:cNvSpPr/>
      </dsp:nvSpPr>
      <dsp:spPr>
        <a:xfrm>
          <a:off x="0" y="4697748"/>
          <a:ext cx="11039473" cy="6804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B33F5F-3685-401E-AD65-875A0CCA8CDB}">
      <dsp:nvSpPr>
        <dsp:cNvPr id="0" name=""/>
        <dsp:cNvSpPr/>
      </dsp:nvSpPr>
      <dsp:spPr>
        <a:xfrm>
          <a:off x="551973" y="3567298"/>
          <a:ext cx="9627856" cy="152896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086" tIns="0" rIns="29208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rPr>
            <a:t>Володіти</a:t>
          </a:r>
          <a:r>
            <a:rPr lang="uk-UA" sz="1800" b="1" kern="1200" dirty="0">
              <a:solidFill>
                <a:srgbClr val="7030A0"/>
              </a:solidFill>
              <a:effectLst/>
              <a:latin typeface="Comic Sans MS" panose="030F0702030302020204" pitchFamily="66" charset="0"/>
            </a:rPr>
            <a:t> теоретико-методологічними знаннями у галузі музичного мистецтва, принципами та закономірностями організації музично-освітнього процесу в закладах загальної середньої освіти; враховувати у процесі музичного навчання та виховання учнів їх індивідуальні та вікові особливості, освітні потреби.</a:t>
          </a:r>
          <a:endParaRPr lang="uk-UA" sz="1800" b="1" kern="1200" dirty="0">
            <a:solidFill>
              <a:srgbClr val="7030A0"/>
            </a:solidFill>
            <a:effectLst/>
            <a:latin typeface="Comic Sans MS" panose="030F0702030302020204" pitchFamily="66" charset="0"/>
            <a:ea typeface="Times New Roman" panose="02020603050405020304" pitchFamily="18" charset="0"/>
          </a:endParaRPr>
        </a:p>
      </dsp:txBody>
      <dsp:txXfrm>
        <a:off x="626611" y="3641936"/>
        <a:ext cx="9478580" cy="13796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AE7C1F-A590-4E94-B016-DD55A2F0EF4A}">
      <dsp:nvSpPr>
        <dsp:cNvPr id="0" name=""/>
        <dsp:cNvSpPr/>
      </dsp:nvSpPr>
      <dsp:spPr>
        <a:xfrm>
          <a:off x="0" y="214486"/>
          <a:ext cx="10440954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9B79C7-7640-4213-9CC4-1FADDB635B79}">
      <dsp:nvSpPr>
        <dsp:cNvPr id="0" name=""/>
        <dsp:cNvSpPr/>
      </dsp:nvSpPr>
      <dsp:spPr>
        <a:xfrm>
          <a:off x="522047" y="28515"/>
          <a:ext cx="9506018" cy="6878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6250" tIns="0" rIns="27625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uk-UA" sz="1800" b="1" kern="1200" dirty="0">
              <a:latin typeface="Comic Sans MS" panose="030F0702030302020204" pitchFamily="66" charset="0"/>
            </a:rPr>
            <a:t>Політика щодо дедлайнів та перескладання: </a:t>
          </a:r>
          <a:r>
            <a:rPr lang="uk-UA" sz="1800" kern="1200" dirty="0">
              <a:latin typeface="Comic Sans MS" panose="030F0702030302020204" pitchFamily="66" charset="0"/>
            </a:rPr>
            <a:t>Перескладання тем / модулів, заліку відбувається під час  проведення консультацій керівника курсу. </a:t>
          </a:r>
        </a:p>
      </dsp:txBody>
      <dsp:txXfrm>
        <a:off x="555623" y="62091"/>
        <a:ext cx="9438866" cy="620659"/>
      </dsp:txXfrm>
    </dsp:sp>
    <dsp:sp modelId="{6D2B0FB8-F0E0-486A-A64B-8DE5CFD97230}">
      <dsp:nvSpPr>
        <dsp:cNvPr id="0" name=""/>
        <dsp:cNvSpPr/>
      </dsp:nvSpPr>
      <dsp:spPr>
        <a:xfrm>
          <a:off x="0" y="2295632"/>
          <a:ext cx="10440954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285F51-1296-45DB-906B-4D54A461E014}">
      <dsp:nvSpPr>
        <dsp:cNvPr id="0" name=""/>
        <dsp:cNvSpPr/>
      </dsp:nvSpPr>
      <dsp:spPr>
        <a:xfrm>
          <a:off x="522047" y="1254886"/>
          <a:ext cx="9506018" cy="15425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6250" tIns="0" rIns="27625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uk-UA" sz="1800" b="1" kern="1200" dirty="0">
              <a:latin typeface="Comic Sans MS" panose="030F0702030302020204" pitchFamily="66" charset="0"/>
            </a:rPr>
            <a:t>Політика щодо академічної доброчесності: </a:t>
          </a:r>
          <a:r>
            <a:rPr lang="uk-UA" sz="1800" kern="1200" dirty="0">
              <a:latin typeface="Comic Sans MS" panose="030F0702030302020204" pitchFamily="66" charset="0"/>
            </a:rPr>
            <a:t>Списування під час самостійних / контрольних робіт заборонене (в </a:t>
          </a:r>
          <a:r>
            <a:rPr lang="uk-UA" sz="1800" kern="1200" dirty="0" err="1">
              <a:latin typeface="Comic Sans MS" panose="030F0702030302020204" pitchFamily="66" charset="0"/>
            </a:rPr>
            <a:t>т.ч</a:t>
          </a:r>
          <a:r>
            <a:rPr lang="uk-UA" sz="1800" kern="1200" dirty="0">
              <a:latin typeface="Comic Sans MS" panose="030F0702030302020204" pitchFamily="66" charset="0"/>
            </a:rPr>
            <a:t>. із використанням мобільних девайсів). Мистецький проект має бути самостійною роботою студента із чітко процитованими джерелами. Мобільні пристрої дозволяється використовувати лише під час підготовки практичних завдань у процесі заняття. </a:t>
          </a:r>
        </a:p>
      </dsp:txBody>
      <dsp:txXfrm>
        <a:off x="597350" y="1330189"/>
        <a:ext cx="9355412" cy="1391979"/>
      </dsp:txXfrm>
    </dsp:sp>
    <dsp:sp modelId="{504488D8-E122-47E0-84BC-FE591256003D}">
      <dsp:nvSpPr>
        <dsp:cNvPr id="0" name=""/>
        <dsp:cNvSpPr/>
      </dsp:nvSpPr>
      <dsp:spPr>
        <a:xfrm>
          <a:off x="0" y="4338618"/>
          <a:ext cx="10440954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F16438-7D19-4F1A-9802-28C271C807DE}">
      <dsp:nvSpPr>
        <dsp:cNvPr id="0" name=""/>
        <dsp:cNvSpPr/>
      </dsp:nvSpPr>
      <dsp:spPr>
        <a:xfrm>
          <a:off x="522047" y="3336032"/>
          <a:ext cx="9506018" cy="15044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6250" tIns="0" rIns="27625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Char char=""/>
          </a:pPr>
          <a:r>
            <a:rPr lang="uk-UA" sz="1800" b="1" kern="1200" dirty="0">
              <a:latin typeface="Comic Sans MS" panose="030F0702030302020204" pitchFamily="66" charset="0"/>
            </a:rPr>
            <a:t>Політика щодо відвідування:</a:t>
          </a:r>
          <a:r>
            <a:rPr lang="uk-UA" sz="1800" kern="1200" dirty="0">
              <a:latin typeface="Comic Sans MS" panose="030F0702030302020204" pitchFamily="66" charset="0"/>
            </a:rPr>
            <a:t> Відвідування занять є обов’язковим, допускаються пропуски за об’єктивних причин (наприклад, хвороба, працевлаштування, міжнародне стажування). У такому випадку, навчання може відбуватись в онлайн формі за погодженням із керівником курсу.</a:t>
          </a:r>
        </a:p>
      </dsp:txBody>
      <dsp:txXfrm>
        <a:off x="595487" y="3409472"/>
        <a:ext cx="9359138" cy="13575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0BDD1-1DFB-46E6-8C1B-8724455FC299}" type="datetimeFigureOut">
              <a:rPr lang="uk-UA" smtClean="0"/>
              <a:t>21.03.2024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6EB4D-B68A-41F7-AC56-18BA8AE5F4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319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6EB4D-B68A-41F7-AC56-18BA8AE5F468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1631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6EB4D-B68A-41F7-AC56-18BA8AE5F468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5357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EA5E7B-6751-AFF9-3AE4-9E6DE394C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5F147B8-813E-0AC9-2A91-F2DFBC9AC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57D94D4-A3FE-D9C6-FABD-6B0057EA7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B6A5-E360-4AC9-98B7-FD970BDDC6C1}" type="datetimeFigureOut">
              <a:rPr lang="uk-UA" smtClean="0"/>
              <a:t>21.03.2024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EB5C39E-5879-AF0D-71E0-F9F0DDC5B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3DF005A-4F67-45FF-0FF4-2E40EE279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5AA5-AE98-4F35-B247-D749A6632F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6147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FA2D89-47E6-4B09-4955-5E38F41EF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A01FB37-C2F7-84ED-3499-BB0FDD3DB6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BE78F69-C727-115B-C892-60513D7CC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B6A5-E360-4AC9-98B7-FD970BDDC6C1}" type="datetimeFigureOut">
              <a:rPr lang="uk-UA" smtClean="0"/>
              <a:t>21.03.2024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E3CD6F3-672E-125C-9783-27AE16E19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D0BA40F-0BA5-CC72-BEC2-762F55E6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5AA5-AE98-4F35-B247-D749A6632F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804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6CADA1E0-752C-B075-4FA6-C1AFA56688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7026E47-91B1-35B3-E2A2-F3CD68A50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EF3636E-A35F-70CC-27CA-5B887AE1C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B6A5-E360-4AC9-98B7-FD970BDDC6C1}" type="datetimeFigureOut">
              <a:rPr lang="uk-UA" smtClean="0"/>
              <a:t>21.03.2024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06B2B5C-DD3F-921C-8917-4D56AFDAF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9C4679A-D227-1D85-FE27-979D1E182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5AA5-AE98-4F35-B247-D749A6632F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9247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47F599-A552-9799-9569-F71A3E8D8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546CB36-E6C5-AF4A-8C98-A359D9D13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BF8AFF5-7921-CC94-8164-32986CF60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B6A5-E360-4AC9-98B7-FD970BDDC6C1}" type="datetimeFigureOut">
              <a:rPr lang="uk-UA" smtClean="0"/>
              <a:t>21.03.2024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FF5788F-61AF-DCBE-D9DA-3AE944F7B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E4DBDDE-9F14-3D80-9EAE-1E5DCFD54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5AA5-AE98-4F35-B247-D749A6632F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3326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A67CC2-EEB7-C97E-E15A-A8038B94A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FA78196-93A6-13E3-46EF-4727B81888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A73294D-6E37-D4BF-4E04-F319807CD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B6A5-E360-4AC9-98B7-FD970BDDC6C1}" type="datetimeFigureOut">
              <a:rPr lang="uk-UA" smtClean="0"/>
              <a:t>21.03.2024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B9A8C2B-DA13-C44D-4D49-1AF2B7843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D5FB3A5-E0F6-B580-4436-7C62B5223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5AA5-AE98-4F35-B247-D749A6632F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1705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39079E-4A77-6429-CE87-7B1DC2C01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0546FF0-A06A-8AE0-7A2C-4B8C9150DE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7B4D9DF-14ED-CD19-0E9C-7DC99CF327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E223E30-5042-E1C9-0706-6706AA6EA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B6A5-E360-4AC9-98B7-FD970BDDC6C1}" type="datetimeFigureOut">
              <a:rPr lang="uk-UA" smtClean="0"/>
              <a:t>21.03.2024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4401317-5D86-14BD-AC9B-E93E63D0F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9EB8BD5-BA8F-7DAA-F77B-B2216D248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5AA5-AE98-4F35-B247-D749A6632F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430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FD358D-C7F4-7C23-026C-5D45D90D9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2E6B9D6-0D57-104B-B650-1016BA915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1E5803F-A864-FEEF-3793-3D8238EEC5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30E89DD3-2734-4D7E-0503-F9C37611D1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332233A4-1F79-AB88-280D-68D0A3029E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BB4AFCCF-6582-A4A7-8160-6F460CD8B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B6A5-E360-4AC9-98B7-FD970BDDC6C1}" type="datetimeFigureOut">
              <a:rPr lang="uk-UA" smtClean="0"/>
              <a:t>21.03.2024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567547EE-3A75-4C24-8658-C86DB662F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1E5553E-4554-59A9-4CDB-8754805D9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5AA5-AE98-4F35-B247-D749A6632F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5907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6DE359-4D28-68D2-7B94-5654506E6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741EBC09-EA66-EE5F-4A24-058451DDE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B6A5-E360-4AC9-98B7-FD970BDDC6C1}" type="datetimeFigureOut">
              <a:rPr lang="uk-UA" smtClean="0"/>
              <a:t>21.03.2024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EAA855F9-9F00-FC98-B1DC-8EB069BF6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834EC510-5F59-817D-4158-8B28555C2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5AA5-AE98-4F35-B247-D749A6632F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591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5433504-3A54-9E98-487E-9394293F1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B6A5-E360-4AC9-98B7-FD970BDDC6C1}" type="datetimeFigureOut">
              <a:rPr lang="uk-UA" smtClean="0"/>
              <a:t>21.03.2024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F078CE54-45DE-8299-B735-4D525B514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7A37F0E-6CBF-0F94-1EE0-148D6298A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5AA5-AE98-4F35-B247-D749A6632F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781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150D79-F5EB-CA1C-1EA6-77058B018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2AF91A7-186C-89EA-CA09-BAB94FCD9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9D47FCFD-1F33-0336-FE88-FF6F90395D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CE1F978-6A0A-4F62-DA15-A1E75C331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B6A5-E360-4AC9-98B7-FD970BDDC6C1}" type="datetimeFigureOut">
              <a:rPr lang="uk-UA" smtClean="0"/>
              <a:t>21.03.2024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0BC7DD0-2E15-21F7-05AB-2525EF75D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F972DA6-4F00-E8CA-A7AC-F59AAC30F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5AA5-AE98-4F35-B247-D749A6632F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77153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E39F16-8759-B48B-F6E8-635C3BB32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843DDA77-DC82-A227-F227-4609D9BFAE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3E1123CB-9D10-4F2C-C693-B449E097A0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4F531E6E-496F-5D26-DF01-4D5D62572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CB6A5-E360-4AC9-98B7-FD970BDDC6C1}" type="datetimeFigureOut">
              <a:rPr lang="uk-UA" smtClean="0"/>
              <a:t>21.03.2024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CBDCB05-FC26-25F7-D564-7787A8CD8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4965683-B557-73F1-2DC9-3DA142992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5AA5-AE98-4F35-B247-D749A6632F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3484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4D3702A6-F633-6EA1-5553-873A68A17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1A97935-C93D-0583-74C5-E3103D01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277AEAB-EB2B-DED1-7E4A-124E45311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CB6A5-E360-4AC9-98B7-FD970BDDC6C1}" type="datetimeFigureOut">
              <a:rPr lang="uk-UA" smtClean="0"/>
              <a:t>21.03.2024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02D4107-24C5-4FA8-E4C1-CAFA66DD54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64917B4-611C-0385-B0AB-C1E5D104AA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A5AA5-AE98-4F35-B247-D749A6632F0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4711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oleksandramoroz26@gmail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FB72B95-4F2F-B86A-EF1B-DF214ADB8E6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01"/>
          <a:stretch/>
        </p:blipFill>
        <p:spPr>
          <a:xfrm>
            <a:off x="0" y="0"/>
            <a:ext cx="12192000" cy="686706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2B7F93-79E8-A234-EB72-E430210B75D6}"/>
              </a:ext>
            </a:extLst>
          </p:cNvPr>
          <p:cNvSpPr txBox="1"/>
          <p:nvPr/>
        </p:nvSpPr>
        <p:spPr>
          <a:xfrm>
            <a:off x="4739952" y="1641484"/>
            <a:ext cx="7221894" cy="1446550"/>
          </a:xfrm>
          <a:prstGeom prst="rect">
            <a:avLst/>
          </a:prstGeom>
          <a:solidFill>
            <a:srgbClr val="FFD7E9"/>
          </a:solidFill>
          <a:effectLst>
            <a:softEdge rad="3175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«СУЧАСНЕ МУЗИЧНЕ МИСТЕЦТВО»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AD791A-3E93-0E1C-D246-30809BA5A74A}"/>
              </a:ext>
            </a:extLst>
          </p:cNvPr>
          <p:cNvSpPr txBox="1"/>
          <p:nvPr/>
        </p:nvSpPr>
        <p:spPr>
          <a:xfrm>
            <a:off x="5456075" y="4023441"/>
            <a:ext cx="6172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Презентація навчальної дисципліни </a:t>
            </a:r>
          </a:p>
        </p:txBody>
      </p:sp>
      <p:pic>
        <p:nvPicPr>
          <p:cNvPr id="3077" name="Рисунок 2" descr="20864327_1517013131693194_1922858672_n">
            <a:extLst>
              <a:ext uri="{FF2B5EF4-FFF2-40B4-BE49-F238E27FC236}">
                <a16:creationId xmlns:a16="http://schemas.microsoft.com/office/drawing/2014/main" id="{8412E073-50FC-88EC-3F11-A305745D90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93" t="3540" r="21286" b="14375"/>
          <a:stretch>
            <a:fillRect/>
          </a:stretch>
        </p:blipFill>
        <p:spPr bwMode="auto">
          <a:xfrm>
            <a:off x="10830757" y="159810"/>
            <a:ext cx="1131089" cy="1473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9326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859D1-C785-3EDA-9843-0CA6F0B585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2DD5880-64A5-E8F1-9A1D-AB45BEC77AD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31"/>
          <a:stretch/>
        </p:blipFill>
        <p:spPr>
          <a:xfrm>
            <a:off x="0" y="0"/>
            <a:ext cx="12192000" cy="6867063"/>
          </a:xfrm>
          <a:prstGeom prst="rect">
            <a:avLst/>
          </a:prstGeom>
        </p:spPr>
      </p:pic>
      <p:graphicFrame>
        <p:nvGraphicFramePr>
          <p:cNvPr id="13" name="Таблиця 12">
            <a:extLst>
              <a:ext uri="{FF2B5EF4-FFF2-40B4-BE49-F238E27FC236}">
                <a16:creationId xmlns:a16="http://schemas.microsoft.com/office/drawing/2014/main" id="{F1A6A5E9-617E-03FA-272E-FFF875186C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782149"/>
              </p:ext>
            </p:extLst>
          </p:nvPr>
        </p:nvGraphicFramePr>
        <p:xfrm>
          <a:off x="2787588" y="1130300"/>
          <a:ext cx="8899332" cy="5054854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941686">
                  <a:extLst>
                    <a:ext uri="{9D8B030D-6E8A-4147-A177-3AD203B41FA5}">
                      <a16:colId xmlns:a16="http://schemas.microsoft.com/office/drawing/2014/main" val="468686123"/>
                    </a:ext>
                  </a:extLst>
                </a:gridCol>
                <a:gridCol w="4957646">
                  <a:extLst>
                    <a:ext uri="{9D8B030D-6E8A-4147-A177-3AD203B41FA5}">
                      <a16:colId xmlns:a16="http://schemas.microsoft.com/office/drawing/2014/main" val="22236993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20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Назва навчальної дисципліни</a:t>
                      </a:r>
                      <a:endParaRPr lang="uk-UA" sz="20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kern="12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Сучасне музичне мистецтво</a:t>
                      </a:r>
                      <a:endParaRPr lang="uk-UA" sz="2000" i="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9643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Галузь знань</a:t>
                      </a:r>
                      <a:endParaRPr lang="uk-UA" sz="2000" dirty="0">
                        <a:solidFill>
                          <a:srgbClr val="C0000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2000" kern="12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01 Освіта / Педагогіка</a:t>
                      </a:r>
                      <a:endParaRPr lang="uk-UA" sz="2000" i="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808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kern="12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Спеціальність </a:t>
                      </a:r>
                      <a:endParaRPr lang="uk-UA" sz="20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014.13 Середня освіта (Музичне мистецтво)</a:t>
                      </a:r>
                      <a:endParaRPr lang="uk-UA" sz="2000" i="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738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kern="12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Кількість кредитів</a:t>
                      </a:r>
                      <a:endParaRPr lang="uk-UA" sz="20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solidFill>
                            <a:srgbClr val="C00000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  <a:endParaRPr lang="uk-UA" sz="2000" i="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6743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kern="12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Прізвище, ім’я, по батькові викладача</a:t>
                      </a:r>
                      <a:endParaRPr lang="uk-UA" sz="20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Мороз  Олександра Віталіївна</a:t>
                      </a:r>
                      <a:endParaRPr lang="uk-UA" sz="2000" i="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898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kern="12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Кваліфікаційна категорія</a:t>
                      </a:r>
                      <a:endParaRPr lang="uk-UA" sz="20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Спеціаліст вищої категорії</a:t>
                      </a:r>
                      <a:endParaRPr lang="uk-UA" sz="2000" i="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274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kern="12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Педагогічне звання</a:t>
                      </a:r>
                      <a:endParaRPr lang="uk-UA" sz="20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solidFill>
                            <a:srgbClr val="C00000"/>
                          </a:solidFill>
                          <a:latin typeface="Comic Sans MS" panose="030F0702030302020204" pitchFamily="66" charset="0"/>
                        </a:rPr>
                        <a:t>Викладач</a:t>
                      </a:r>
                      <a:endParaRPr lang="uk-UA" sz="2000" i="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259984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2000" kern="12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E-</a:t>
                      </a:r>
                      <a:r>
                        <a:rPr lang="uk-UA" sz="2000" kern="1200" dirty="0" err="1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mail</a:t>
                      </a:r>
                      <a:r>
                        <a:rPr lang="uk-UA" sz="2000" kern="12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 викладача</a:t>
                      </a:r>
                      <a:endParaRPr lang="uk-UA" sz="20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tabLst>
                          <a:tab pos="2260600" algn="l"/>
                        </a:tabLst>
                      </a:pPr>
                      <a:endParaRPr lang="uk-UA" sz="2000" u="sng" dirty="0">
                        <a:solidFill>
                          <a:srgbClr val="C00000"/>
                        </a:solidFill>
                        <a:effectLst/>
                        <a:latin typeface="Comic Sans MS" panose="030F0702030302020204" pitchFamily="66" charset="0"/>
                        <a:hlinkClick r:id="rId3">
                          <a:extLst>
                            <a:ext uri="{A12FA001-AC4F-418D-AE19-62706E023703}">
                              <ahyp:hlinkClr xmlns:ahyp="http://schemas.microsoft.com/office/drawing/2018/hyperlinkcolor" xmlns="" val="tx"/>
                            </a:ext>
                          </a:extLst>
                        </a:hlinkClick>
                      </a:endParaRPr>
                    </a:p>
                    <a:p>
                      <a:pPr algn="l">
                        <a:lnSpc>
                          <a:spcPts val="1200"/>
                        </a:lnSpc>
                        <a:tabLst>
                          <a:tab pos="2260600" algn="l"/>
                        </a:tabLst>
                      </a:pPr>
                      <a:r>
                        <a:rPr lang="uk-UA" sz="2000" u="sng" dirty="0">
                          <a:solidFill>
                            <a:srgbClr val="0070C0"/>
                          </a:solidFill>
                          <a:effectLst/>
                          <a:latin typeface="Comic Sans MS" panose="030F0702030302020204" pitchFamily="66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oleksandramoroz26@gmail.com</a:t>
                      </a:r>
                      <a:endParaRPr lang="uk-UA" sz="2000" u="sng" dirty="0">
                        <a:solidFill>
                          <a:srgbClr val="0070C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  <a:p>
                      <a:pPr algn="l">
                        <a:lnSpc>
                          <a:spcPts val="1200"/>
                        </a:lnSpc>
                        <a:tabLst>
                          <a:tab pos="2260600" algn="l"/>
                        </a:tabLst>
                      </a:pPr>
                      <a:r>
                        <a:rPr lang="uk-UA" sz="20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  <a:endParaRPr lang="uk-UA" sz="2000" i="0" dirty="0">
                        <a:solidFill>
                          <a:srgbClr val="C0000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1865116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r>
                        <a:rPr lang="uk-UA" sz="2000" kern="12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Розклад консультацій</a:t>
                      </a:r>
                      <a:endParaRPr lang="uk-UA" sz="20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Середа</a:t>
                      </a:r>
                      <a:endParaRPr lang="uk-UA" sz="2000" i="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241317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r>
                        <a:rPr lang="uk-UA" sz="2000" kern="12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Час проведення</a:t>
                      </a:r>
                      <a:endParaRPr lang="uk-UA" sz="20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14.40 − 17.00</a:t>
                      </a:r>
                      <a:endParaRPr lang="uk-UA" sz="2000" i="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7823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2000" kern="12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Місце проведення</a:t>
                      </a:r>
                      <a:endParaRPr lang="uk-UA" sz="200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106 </a:t>
                      </a:r>
                      <a:r>
                        <a:rPr lang="uk-UA" sz="2000" kern="1200" dirty="0" err="1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ауд</a:t>
                      </a:r>
                      <a:r>
                        <a:rPr lang="uk-UA" sz="2000" kern="1200" dirty="0">
                          <a:solidFill>
                            <a:srgbClr val="C00000"/>
                          </a:solidFill>
                          <a:effectLst/>
                          <a:latin typeface="Comic Sans MS" panose="030F0702030302020204" pitchFamily="66" charset="0"/>
                        </a:rPr>
                        <a:t>. </a:t>
                      </a:r>
                      <a:endParaRPr lang="uk-UA" sz="2000" i="0" dirty="0">
                        <a:solidFill>
                          <a:srgbClr val="C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4707625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742630E-B154-F337-55C5-5D2A6578BA13}"/>
              </a:ext>
            </a:extLst>
          </p:cNvPr>
          <p:cNvSpPr txBox="1"/>
          <p:nvPr/>
        </p:nvSpPr>
        <p:spPr>
          <a:xfrm>
            <a:off x="4873840" y="276495"/>
            <a:ext cx="3978917" cy="3963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indent="449580" algn="ctr"/>
            <a:r>
              <a:rPr lang="uk-UA" sz="2000" b="1" dirty="0">
                <a:solidFill>
                  <a:srgbClr val="C0000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Загальна інформація</a:t>
            </a:r>
            <a:endParaRPr lang="uk-UA" sz="2000" dirty="0">
              <a:solidFill>
                <a:srgbClr val="C0000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265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DC48B5-6DEC-7EB5-4A3A-3D8E14131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A05FD48-5DBC-01A3-A16C-935BAC8B3F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67063"/>
          </a:xfrm>
          <a:prstGeom prst="rect">
            <a:avLst/>
          </a:prstGeom>
        </p:spPr>
      </p:pic>
      <p:graphicFrame>
        <p:nvGraphicFramePr>
          <p:cNvPr id="8" name="Схема 7">
            <a:extLst>
              <a:ext uri="{FF2B5EF4-FFF2-40B4-BE49-F238E27FC236}">
                <a16:creationId xmlns:a16="http://schemas.microsoft.com/office/drawing/2014/main" id="{13E413FA-5F90-756A-307F-C06474C174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9993869"/>
              </p:ext>
            </p:extLst>
          </p:nvPr>
        </p:nvGraphicFramePr>
        <p:xfrm>
          <a:off x="2258008" y="1223519"/>
          <a:ext cx="982409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F119E33C-6E3D-4D9E-B953-3CA30EB4A74B}"/>
              </a:ext>
            </a:extLst>
          </p:cNvPr>
          <p:cNvSpPr txBox="1"/>
          <p:nvPr/>
        </p:nvSpPr>
        <p:spPr>
          <a:xfrm>
            <a:off x="811764" y="215814"/>
            <a:ext cx="11019452" cy="830997"/>
          </a:xfrm>
          <a:prstGeom prst="rect">
            <a:avLst/>
          </a:prstGeom>
          <a:solidFill>
            <a:srgbClr val="FFD7E9"/>
          </a:solidFill>
          <a:ln>
            <a:solidFill>
              <a:srgbClr val="D572B2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b="1" i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	Вивчення сучасного музичного мистецтва є актуальним з кількох причин</a:t>
            </a:r>
          </a:p>
        </p:txBody>
      </p:sp>
    </p:spTree>
    <p:extLst>
      <p:ext uri="{BB962C8B-B14F-4D97-AF65-F5344CB8AC3E}">
        <p14:creationId xmlns:p14="http://schemas.microsoft.com/office/powerpoint/2010/main" val="1907217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97B98-8BCF-98F6-7D01-E264282ACC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33F34D1-BDB2-FD4D-3524-012E8C87B88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47"/>
          <a:stretch/>
        </p:blipFill>
        <p:spPr>
          <a:xfrm>
            <a:off x="0" y="-9063"/>
            <a:ext cx="12192000" cy="6867063"/>
          </a:xfrm>
          <a:prstGeom prst="rect">
            <a:avLst/>
          </a:prstGeom>
        </p:spPr>
      </p:pic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414E4677-2245-7274-AD58-4C023E09CC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7806703"/>
              </p:ext>
            </p:extLst>
          </p:nvPr>
        </p:nvGraphicFramePr>
        <p:xfrm>
          <a:off x="2528596" y="577897"/>
          <a:ext cx="9050695" cy="5197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67912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634F5-5288-90EA-6C96-ED998FD31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05E16F4-8619-12F4-7FB0-9E8DC34DF38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9"/>
          <a:stretch/>
        </p:blipFill>
        <p:spPr>
          <a:xfrm>
            <a:off x="0" y="6069"/>
            <a:ext cx="12192000" cy="686706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2AFE1AA-A6D5-DF8E-A0A6-797CBDF0FBC6}"/>
              </a:ext>
            </a:extLst>
          </p:cNvPr>
          <p:cNvSpPr txBox="1"/>
          <p:nvPr/>
        </p:nvSpPr>
        <p:spPr>
          <a:xfrm>
            <a:off x="3097764" y="933298"/>
            <a:ext cx="8910735" cy="5632311"/>
          </a:xfrm>
          <a:prstGeom prst="rect">
            <a:avLst/>
          </a:prstGeom>
          <a:solidFill>
            <a:srgbClr val="FFD7E9"/>
          </a:solidFill>
          <a:ln/>
          <a:effectLst>
            <a:softEdge rad="3175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- ознайомлення з основними стилями та напрямками музики XX-XXI століть;</a:t>
            </a:r>
            <a:endParaRPr lang="uk-UA" sz="2000" dirty="0">
              <a:solidFill>
                <a:srgbClr val="7030A0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algn="just"/>
            <a:r>
              <a:rPr lang="uk-UA" sz="2000" b="1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- розвиток навичок аналізу та інтерпретації музичних творів, р</a:t>
            </a:r>
            <a:r>
              <a:rPr lang="uk-UA" sz="20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озуміння музичної мови, визначення стильових ознак, аналіз музичної форми, інтерпретація музичного змісту;</a:t>
            </a:r>
          </a:p>
          <a:p>
            <a:pPr algn="just"/>
            <a:r>
              <a:rPr lang="uk-UA" sz="2000" b="1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- формування естетичного смаку та цінностей, р</a:t>
            </a:r>
            <a:r>
              <a:rPr lang="uk-UA" sz="20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озуміння цінності та різноманіття сучасної музики, виховання здатності до критичного мислення, формування особистого ставлення до музики;</a:t>
            </a:r>
          </a:p>
          <a:p>
            <a:pPr algn="just"/>
            <a:r>
              <a:rPr lang="uk-UA" sz="20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- о</a:t>
            </a:r>
            <a:r>
              <a:rPr lang="uk-UA" sz="2000" b="1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володіння знаннями про музичну культуру світу, в</a:t>
            </a:r>
            <a:r>
              <a:rPr lang="uk-UA" sz="20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плив музики на суспільство, зв'язок музики з іншими видами мистецтва, роль музики в особистому та культурному житті;</a:t>
            </a:r>
          </a:p>
          <a:p>
            <a:pPr algn="just"/>
            <a:r>
              <a:rPr lang="uk-UA" sz="20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- р</a:t>
            </a:r>
            <a:r>
              <a:rPr lang="uk-UA" sz="2000" b="1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озвиток практичних навичок:</a:t>
            </a:r>
            <a:r>
              <a:rPr lang="uk-UA" sz="20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слухання музики, виконання музики, творча діяльність, використання музики в різних сферах життя;</a:t>
            </a:r>
          </a:p>
          <a:p>
            <a:pPr algn="just"/>
            <a:r>
              <a:rPr lang="uk-UA" sz="20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- </a:t>
            </a:r>
            <a:r>
              <a:rPr lang="uk-UA" sz="2000" b="1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оволодіння знаннями про музичну індустрію та музичний бізнес</a:t>
            </a:r>
            <a:r>
              <a:rPr lang="uk-UA" sz="20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, розуміння принципів функціонування музичного ринку, знайомство з діяльністю музичних організацій та інституцій;</a:t>
            </a:r>
          </a:p>
          <a:p>
            <a:pPr algn="just"/>
            <a:r>
              <a:rPr lang="uk-UA" sz="2000" b="1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- виховання любові до музики та розуміння її значення в житті людини.</a:t>
            </a:r>
            <a:endParaRPr lang="uk-UA" sz="2000" dirty="0">
              <a:solidFill>
                <a:srgbClr val="7030A0"/>
              </a:solidFill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8E379C-3F7A-651E-B069-EC7EF4718501}"/>
              </a:ext>
            </a:extLst>
          </p:cNvPr>
          <p:cNvSpPr txBox="1"/>
          <p:nvPr/>
        </p:nvSpPr>
        <p:spPr>
          <a:xfrm>
            <a:off x="4235288" y="266510"/>
            <a:ext cx="7391767" cy="461665"/>
          </a:xfrm>
          <a:prstGeom prst="rect">
            <a:avLst/>
          </a:prstGeom>
          <a:solidFill>
            <a:srgbClr val="FFD7E9"/>
          </a:solidFill>
          <a:ln>
            <a:solidFill>
              <a:srgbClr val="F194FC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just">
              <a:tabLst>
                <a:tab pos="180340" algn="l"/>
              </a:tabLst>
            </a:pPr>
            <a:r>
              <a:rPr lang="uk-UA" sz="2400" b="1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Основними завданнями</a:t>
            </a:r>
            <a:r>
              <a:rPr lang="uk-UA" sz="24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</a:rPr>
              <a:t> вивчення дисципліни є:</a:t>
            </a:r>
          </a:p>
        </p:txBody>
      </p:sp>
    </p:spTree>
    <p:extLst>
      <p:ext uri="{BB962C8B-B14F-4D97-AF65-F5344CB8AC3E}">
        <p14:creationId xmlns:p14="http://schemas.microsoft.com/office/powerpoint/2010/main" val="2552287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24BE3E-E68A-DFC7-E5AE-47120C089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AC56CDF-A9BD-8074-69B3-096B036525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1" cy="6867063"/>
          </a:xfrm>
          <a:prstGeom prst="rect">
            <a:avLst/>
          </a:prstGeom>
        </p:spPr>
      </p:pic>
      <p:graphicFrame>
        <p:nvGraphicFramePr>
          <p:cNvPr id="5" name="Таблиця 4">
            <a:extLst>
              <a:ext uri="{FF2B5EF4-FFF2-40B4-BE49-F238E27FC236}">
                <a16:creationId xmlns:a16="http://schemas.microsoft.com/office/drawing/2014/main" id="{04317BCD-7DCB-E26C-696A-1B8E425942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856464"/>
              </p:ext>
            </p:extLst>
          </p:nvPr>
        </p:nvGraphicFramePr>
        <p:xfrm>
          <a:off x="487017" y="258417"/>
          <a:ext cx="11469755" cy="61461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{8A107856-5554-42FB-B03E-39F5DBC370BA}</a:tableStyleId>
              </a:tblPr>
              <a:tblGrid>
                <a:gridCol w="6914560">
                  <a:extLst>
                    <a:ext uri="{9D8B030D-6E8A-4147-A177-3AD203B41FA5}">
                      <a16:colId xmlns:a16="http://schemas.microsoft.com/office/drawing/2014/main" val="129553747"/>
                    </a:ext>
                  </a:extLst>
                </a:gridCol>
                <a:gridCol w="2855605">
                  <a:extLst>
                    <a:ext uri="{9D8B030D-6E8A-4147-A177-3AD203B41FA5}">
                      <a16:colId xmlns:a16="http://schemas.microsoft.com/office/drawing/2014/main" val="3662309183"/>
                    </a:ext>
                  </a:extLst>
                </a:gridCol>
                <a:gridCol w="1699590">
                  <a:extLst>
                    <a:ext uri="{9D8B030D-6E8A-4147-A177-3AD203B41FA5}">
                      <a16:colId xmlns:a16="http://schemas.microsoft.com/office/drawing/2014/main" val="2936475947"/>
                    </a:ext>
                  </a:extLst>
                </a:gridCol>
              </a:tblGrid>
              <a:tr h="318052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Теми лекцій та практичних занять</a:t>
                      </a:r>
                      <a:endParaRPr lang="uk-UA" sz="14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Методи навчання</a:t>
                      </a:r>
                      <a:endParaRPr lang="uk-UA" sz="14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Методи контролю</a:t>
                      </a:r>
                      <a:endParaRPr lang="uk-UA" sz="14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1905197243"/>
                  </a:ext>
                </a:extLst>
              </a:tr>
              <a:tr h="159027">
                <a:tc gridSpan="3"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Змістовий модуль 1. Розвиток музичного мистецтва у XX-XXI століттях: хронологічні етапи та характерні особливості</a:t>
                      </a:r>
                      <a:endParaRPr lang="uk-UA" sz="16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sz="1400" dirty="0"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881227106"/>
                  </a:ext>
                </a:extLst>
              </a:tr>
              <a:tr h="516271">
                <a:tc>
                  <a:txBody>
                    <a:bodyPr/>
                    <a:lstStyle/>
                    <a:p>
                      <a:pPr>
                        <a:tabLst>
                          <a:tab pos="180340" algn="l"/>
                        </a:tabLst>
                      </a:pPr>
                      <a:r>
                        <a:rPr lang="uk-UA" sz="16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Тема 1. Сучасна музика: визначення поняття, хронологія розвитку, стильові напрямки, вплив технологій.</a:t>
                      </a:r>
                      <a:endParaRPr lang="uk-UA" sz="16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Лекція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Бесіда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Ілюстрація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Аудіо-відео- демонстрації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Мистецькі дослідження, </a:t>
                      </a:r>
                      <a:r>
                        <a:rPr lang="uk-UA" sz="1200" dirty="0" err="1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проєкти</a:t>
                      </a:r>
                      <a:r>
                        <a:rPr lang="uk-UA" sz="12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Майстер-класи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Екскурсії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 Мистецькі зустрічі</a:t>
                      </a:r>
                      <a:endParaRPr lang="uk-UA" sz="14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Усне та письмове опитування, тестовий контроль</a:t>
                      </a:r>
                      <a:endParaRPr lang="uk-UA" sz="1400" b="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/>
                </a:tc>
                <a:extLst>
                  <a:ext uri="{0D108BD9-81ED-4DB2-BD59-A6C34878D82A}">
                    <a16:rowId xmlns:a16="http://schemas.microsoft.com/office/drawing/2014/main" val="3009999549"/>
                  </a:ext>
                </a:extLst>
              </a:tr>
              <a:tr h="344181">
                <a:tc>
                  <a:txBody>
                    <a:bodyPr/>
                    <a:lstStyle/>
                    <a:p>
                      <a:pPr indent="18415"/>
                      <a:r>
                        <a:rPr lang="uk-UA" sz="16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Тема 2. Загальна характеристика американської музики.</a:t>
                      </a:r>
                      <a:endParaRPr lang="uk-UA" sz="16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9332705"/>
                  </a:ext>
                </a:extLst>
              </a:tr>
              <a:tr h="219135">
                <a:tc>
                  <a:txBody>
                    <a:bodyPr/>
                    <a:lstStyle/>
                    <a:p>
                      <a:pPr marL="18415"/>
                      <a:r>
                        <a:rPr lang="uk-UA" sz="16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Тема 3. Рок-музика.  </a:t>
                      </a:r>
                      <a:endParaRPr lang="uk-UA" sz="16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347414"/>
                  </a:ext>
                </a:extLst>
              </a:tr>
              <a:tr h="344181">
                <a:tc>
                  <a:txBody>
                    <a:bodyPr/>
                    <a:lstStyle/>
                    <a:p>
                      <a:pPr marL="18415"/>
                      <a:r>
                        <a:rPr lang="uk-UA" sz="16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Тема 4. Диско - танцювальний феномен 70-х та 80-х рр. </a:t>
                      </a:r>
                      <a:endParaRPr lang="uk-UA" sz="16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3123077"/>
                  </a:ext>
                </a:extLst>
              </a:tr>
              <a:tr h="403015">
                <a:tc>
                  <a:txBody>
                    <a:bodyPr/>
                    <a:lstStyle/>
                    <a:p>
                      <a:pPr marL="18415"/>
                      <a:r>
                        <a:rPr lang="uk-UA" sz="16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Тема 5. Поп-музика як культурний феномен. </a:t>
                      </a:r>
                      <a:endParaRPr lang="uk-UA" sz="16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5954475"/>
                  </a:ext>
                </a:extLst>
              </a:tr>
              <a:tr h="219135">
                <a:tc gridSpan="3"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Змістовий модуль 2. Музичні технології ХХ-ХХІ століття</a:t>
                      </a:r>
                      <a:endParaRPr lang="uk-UA" sz="16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sz="1400"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1923864444"/>
                  </a:ext>
                </a:extLst>
              </a:tr>
              <a:tr h="516271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Тема 1. Технології та музичне мистецтво. Становлення електронної музики. </a:t>
                      </a:r>
                      <a:endParaRPr lang="uk-UA" sz="16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Лекція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Бесіда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Ілюстрація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Аудіо-відео- демонстрації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Мистецькі дослідження, </a:t>
                      </a:r>
                      <a:r>
                        <a:rPr lang="uk-UA" sz="1200" dirty="0" err="1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проєкти</a:t>
                      </a:r>
                      <a:r>
                        <a:rPr lang="uk-UA" sz="12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Майстер-класи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Екскурсії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Мистецькі зустрічі</a:t>
                      </a:r>
                      <a:endParaRPr lang="uk-UA" sz="14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Усне та письмове опитування, тестовий контроль</a:t>
                      </a:r>
                      <a:endParaRPr lang="uk-UA" sz="1400" b="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/>
                </a:tc>
                <a:extLst>
                  <a:ext uri="{0D108BD9-81ED-4DB2-BD59-A6C34878D82A}">
                    <a16:rowId xmlns:a16="http://schemas.microsoft.com/office/drawing/2014/main" val="1564878242"/>
                  </a:ext>
                </a:extLst>
              </a:tr>
              <a:tr h="516271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Тема 2. Електронна музика: від космічних вібрацій до звукового дизайну.</a:t>
                      </a:r>
                      <a:endParaRPr lang="uk-UA" sz="16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313832"/>
                  </a:ext>
                </a:extLst>
              </a:tr>
              <a:tr h="558885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Тема 3. Взаємодія масових жанрів і академічної музики. </a:t>
                      </a:r>
                      <a:endParaRPr lang="uk-UA" sz="16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909129"/>
                  </a:ext>
                </a:extLst>
              </a:tr>
              <a:tr h="344181">
                <a:tc gridSpan="3"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Змістовий модуль 3. Розвиток української музики ХХ -ХХІ століть у контексті світового мистецтва.</a:t>
                      </a:r>
                      <a:endParaRPr lang="uk-UA" sz="16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sz="1400" dirty="0"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4072031275"/>
                  </a:ext>
                </a:extLst>
              </a:tr>
              <a:tr h="344181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Тема 1. Українська музика XX ст. - новаторські пошуки.</a:t>
                      </a:r>
                      <a:endParaRPr lang="uk-UA" sz="16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Лекція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Бесіда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Ілюстрація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Аудіо-відео- демонстрації</a:t>
                      </a:r>
                    </a:p>
                    <a:p>
                      <a:pPr algn="ctr"/>
                      <a:r>
                        <a:rPr lang="uk-UA" sz="1200" b="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Мистецькі дослідження, </a:t>
                      </a:r>
                      <a:r>
                        <a:rPr lang="uk-UA" sz="1200" b="0" dirty="0" err="1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проєкти</a:t>
                      </a:r>
                      <a:r>
                        <a:rPr lang="uk-UA" sz="1200" b="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</a:p>
                    <a:p>
                      <a:pPr algn="ctr"/>
                      <a:r>
                        <a:rPr lang="uk-UA" sz="1200" b="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Майстер-класи Екскурсії </a:t>
                      </a:r>
                    </a:p>
                    <a:p>
                      <a:pPr algn="ctr"/>
                      <a:r>
                        <a:rPr lang="uk-UA" sz="1200" b="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Мистецькі зустрічі</a:t>
                      </a:r>
                      <a:endParaRPr lang="uk-UA" sz="1200" b="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uk-UA" sz="1400" b="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Усне та письмове опитування, тестовий контроль</a:t>
                      </a:r>
                      <a:endParaRPr lang="uk-UA" sz="1400" b="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extLst>
                  <a:ext uri="{0D108BD9-81ED-4DB2-BD59-A6C34878D82A}">
                    <a16:rowId xmlns:a16="http://schemas.microsoft.com/office/drawing/2014/main" val="2932511032"/>
                  </a:ext>
                </a:extLst>
              </a:tr>
              <a:tr h="516271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Тема 2. Сучасної естрадна музика Україні та її взаємодія з автентичним фольклором.</a:t>
                      </a:r>
                      <a:endParaRPr lang="uk-UA" sz="16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0228705"/>
                  </a:ext>
                </a:extLst>
              </a:tr>
              <a:tr h="449060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rgbClr val="7030A0"/>
                          </a:solidFill>
                          <a:effectLst/>
                          <a:latin typeface="Comic Sans MS" panose="030F0702030302020204" pitchFamily="66" charset="0"/>
                        </a:rPr>
                        <a:t>Тема 3. Музична індустрія та шоу-бізнес незалежної України.</a:t>
                      </a:r>
                      <a:endParaRPr lang="uk-UA" sz="1600" dirty="0">
                        <a:solidFill>
                          <a:srgbClr val="7030A0"/>
                        </a:solidFill>
                        <a:effectLst/>
                        <a:latin typeface="Comic Sans MS" panose="030F0702030302020204" pitchFamily="66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6505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907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0B2B2-38C0-6B92-F826-B4899D18D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E7463D3-3C6B-0DDE-5400-F3B12C94D1F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03"/>
          <a:stretch/>
        </p:blipFill>
        <p:spPr>
          <a:xfrm>
            <a:off x="0" y="0"/>
            <a:ext cx="12192000" cy="686706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48E4495-EC46-8EBE-3E20-5551283B4353}"/>
              </a:ext>
            </a:extLst>
          </p:cNvPr>
          <p:cNvSpPr txBox="1"/>
          <p:nvPr/>
        </p:nvSpPr>
        <p:spPr>
          <a:xfrm>
            <a:off x="6023518" y="353528"/>
            <a:ext cx="2509020" cy="461665"/>
          </a:xfrm>
          <a:prstGeom prst="rect">
            <a:avLst/>
          </a:prstGeom>
          <a:solidFill>
            <a:srgbClr val="FFD7E9"/>
          </a:solidFill>
          <a:ln>
            <a:solidFill>
              <a:srgbClr val="F194FC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uk-UA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НА ВАС ЧЕКАЄ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AE9E4D-64A5-E274-76BF-10924E404140}"/>
              </a:ext>
            </a:extLst>
          </p:cNvPr>
          <p:cNvSpPr txBox="1"/>
          <p:nvPr/>
        </p:nvSpPr>
        <p:spPr>
          <a:xfrm>
            <a:off x="2705878" y="995272"/>
            <a:ext cx="9274628" cy="5427127"/>
          </a:xfrm>
          <a:prstGeom prst="rect">
            <a:avLst/>
          </a:prstGeom>
          <a:solidFill>
            <a:srgbClr val="FFD7E9"/>
          </a:solidFill>
          <a:ln/>
          <a:effectLst>
            <a:softEdge rad="1270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uk-UA" sz="2000" b="1" dirty="0">
              <a:effectLst/>
              <a:latin typeface="Comic Sans MS" panose="030F0702030302020204" pitchFamily="66" charset="0"/>
            </a:endParaRPr>
          </a:p>
          <a:p>
            <a:pPr marL="742950" lvl="1" indent="-28575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2000" b="1" kern="100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uk-UA" sz="2000" b="1" kern="1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риклади сучасних хітів та популярних жанрів музики для пояснення теорії та понять.</a:t>
            </a:r>
          </a:p>
          <a:p>
            <a:pPr marL="742950" lvl="1" indent="-28575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2000" b="1" kern="100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Обговорення </a:t>
            </a:r>
            <a:r>
              <a:rPr lang="uk-UA" sz="2000" b="1" kern="1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нових трендів та важливих аспектів сучасного музичного світу.</a:t>
            </a:r>
          </a:p>
          <a:p>
            <a:pPr marL="742950" lvl="1" indent="-28575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2000" b="1" kern="100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Мистецькі </a:t>
            </a:r>
            <a:r>
              <a:rPr lang="uk-UA" sz="2000" b="1" kern="1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проекти, дослідження, творчі завдання, через які </a:t>
            </a:r>
            <a:r>
              <a:rPr lang="uk-UA" sz="2000" b="1" kern="100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ви зможете  </a:t>
            </a:r>
            <a:r>
              <a:rPr lang="uk-UA" sz="2000" b="1" kern="1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висловити власний творчий підхід до музики.</a:t>
            </a:r>
          </a:p>
          <a:p>
            <a:pPr marL="742950" lvl="1" indent="-28575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2000" b="1" kern="100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Зустрічі</a:t>
            </a:r>
            <a:r>
              <a:rPr lang="uk-UA" sz="2000" b="1" kern="1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із митцями та майстер-класи.</a:t>
            </a:r>
          </a:p>
          <a:p>
            <a:pPr marL="742950" lvl="1" indent="-28575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2000" b="1" kern="100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І</a:t>
            </a:r>
            <a:r>
              <a:rPr lang="uk-UA" sz="2000" b="1" kern="1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нтерактивні технології та онлайн-ресурси для вивчення музичного мистецтва.</a:t>
            </a:r>
          </a:p>
          <a:p>
            <a:pPr marL="742950" lvl="1" indent="-28575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2000" b="1" kern="100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Сприятлива </a:t>
            </a:r>
            <a:r>
              <a:rPr lang="uk-UA" sz="2000" b="1" kern="1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атмосфера, де ви </a:t>
            </a:r>
            <a:r>
              <a:rPr lang="uk-UA" sz="2000" b="1" kern="100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з</a:t>
            </a:r>
            <a:r>
              <a:rPr lang="uk-UA" sz="2000" b="1" kern="1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можете вільно висловлювати свої музичні ідеї та переконання.</a:t>
            </a:r>
          </a:p>
          <a:p>
            <a:pPr marL="742950" lvl="1" indent="-28575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2000" b="1" kern="100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М</a:t>
            </a:r>
            <a:r>
              <a:rPr lang="uk-UA" sz="2000" b="1" kern="1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узичні заходи, де ви зможете представляти свої творчі роботи перед аудиторією.</a:t>
            </a:r>
          </a:p>
          <a:p>
            <a:pPr marL="742950" lvl="1" indent="-28575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sz="2000" b="1" kern="100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Екскурсії, виставки та концерти.</a:t>
            </a:r>
            <a:endParaRPr lang="uk-UA" sz="2000" b="1" kern="100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683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B9C87-1248-964F-5E62-D511BF3F9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B2EF118-03C9-F8FB-62A3-D0C7028C1A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6706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5224251-DBBC-0F5B-C6EF-32BCA35013E7}"/>
              </a:ext>
            </a:extLst>
          </p:cNvPr>
          <p:cNvSpPr txBox="1"/>
          <p:nvPr/>
        </p:nvSpPr>
        <p:spPr>
          <a:xfrm>
            <a:off x="5754654" y="368759"/>
            <a:ext cx="4826260" cy="400110"/>
          </a:xfrm>
          <a:prstGeom prst="rect">
            <a:avLst/>
          </a:prstGeom>
          <a:solidFill>
            <a:srgbClr val="FFD7E9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indent="449580" algn="ctr"/>
            <a:r>
              <a:rPr lang="uk-UA" sz="2000" b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Формування компетентностей</a:t>
            </a:r>
            <a:endParaRPr lang="uk-UA" sz="2000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68368A5E-17DB-D2CF-C2B1-176B6FEDB0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2407555"/>
              </p:ext>
            </p:extLst>
          </p:nvPr>
        </p:nvGraphicFramePr>
        <p:xfrm>
          <a:off x="334345" y="857752"/>
          <a:ext cx="11523307" cy="5920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853918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0196E-7842-3B43-2064-1E35BAC68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E0B15D7-0645-7426-2AA7-DF3782ECA8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6706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DE23EC8-E511-FF11-C98B-21FF8A3B0074}"/>
              </a:ext>
            </a:extLst>
          </p:cNvPr>
          <p:cNvSpPr txBox="1"/>
          <p:nvPr/>
        </p:nvSpPr>
        <p:spPr>
          <a:xfrm>
            <a:off x="5754654" y="368759"/>
            <a:ext cx="5619362" cy="396351"/>
          </a:xfrm>
          <a:prstGeom prst="rect">
            <a:avLst/>
          </a:prstGeom>
          <a:solidFill>
            <a:srgbClr val="FFD7E9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indent="449580" algn="ctr"/>
            <a:r>
              <a:rPr lang="uk-UA" sz="2000" b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Формування результатів навчання</a:t>
            </a:r>
            <a:endParaRPr lang="uk-UA" sz="2000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62B51B2A-F022-867E-E230-7671F63E86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9310579"/>
              </p:ext>
            </p:extLst>
          </p:nvPr>
        </p:nvGraphicFramePr>
        <p:xfrm>
          <a:off x="457200" y="1070574"/>
          <a:ext cx="1103947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38226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11C2A-8252-2530-E7EE-FD288F7A8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33BC4EB-709D-F010-F194-ABF3C419C2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67063"/>
          </a:xfrm>
          <a:prstGeom prst="rect">
            <a:avLst/>
          </a:prstGeom>
        </p:spPr>
      </p:pic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6CD0B57C-FE87-1413-2246-27D7C25DFC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9861990"/>
              </p:ext>
            </p:extLst>
          </p:nvPr>
        </p:nvGraphicFramePr>
        <p:xfrm>
          <a:off x="699798" y="1223520"/>
          <a:ext cx="10440954" cy="5223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2AEE7E2-F672-0B93-268F-A7CA88DA993F}"/>
              </a:ext>
            </a:extLst>
          </p:cNvPr>
          <p:cNvSpPr txBox="1"/>
          <p:nvPr/>
        </p:nvSpPr>
        <p:spPr>
          <a:xfrm>
            <a:off x="5754654" y="368759"/>
            <a:ext cx="5619362" cy="3963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indent="449580" algn="ctr"/>
            <a:r>
              <a:rPr lang="uk-UA" sz="2000" b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Формування результатів навчання</a:t>
            </a:r>
            <a:endParaRPr lang="uk-UA" sz="2000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6801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879</Words>
  <Application>Microsoft Office PowerPoint</Application>
  <PresentationFormat>Широкоэкранный</PresentationFormat>
  <Paragraphs>110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Олександра Мороз</dc:creator>
  <cp:lastModifiedBy>Пользователь Windows</cp:lastModifiedBy>
  <cp:revision>26</cp:revision>
  <dcterms:created xsi:type="dcterms:W3CDTF">2024-03-09T17:31:00Z</dcterms:created>
  <dcterms:modified xsi:type="dcterms:W3CDTF">2024-03-21T14:32:07Z</dcterms:modified>
</cp:coreProperties>
</file>