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4" r:id="rId3"/>
    <p:sldId id="265" r:id="rId4"/>
    <p:sldId id="273" r:id="rId5"/>
    <p:sldId id="274" r:id="rId6"/>
    <p:sldId id="275" r:id="rId7"/>
    <p:sldId id="276" r:id="rId8"/>
    <p:sldId id="281" r:id="rId9"/>
    <p:sldId id="282" r:id="rId10"/>
    <p:sldId id="280" r:id="rId11"/>
    <p:sldId id="258" r:id="rId12"/>
    <p:sldId id="259" r:id="rId13"/>
    <p:sldId id="315" r:id="rId14"/>
    <p:sldId id="260" r:id="rId15"/>
    <p:sldId id="261" r:id="rId16"/>
    <p:sldId id="262" r:id="rId17"/>
    <p:sldId id="263" r:id="rId18"/>
    <p:sldId id="266" r:id="rId19"/>
    <p:sldId id="286" r:id="rId20"/>
    <p:sldId id="287" r:id="rId21"/>
    <p:sldId id="289" r:id="rId22"/>
    <p:sldId id="293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67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455480"/>
      </p:ext>
    </p:extLst>
  </p:cSld>
  <p:clrMapOvr>
    <a:masterClrMapping/>
  </p:clrMapOvr>
  <p:transition advTm="1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972135"/>
      </p:ext>
    </p:extLst>
  </p:cSld>
  <p:clrMapOvr>
    <a:masterClrMapping/>
  </p:clrMapOvr>
  <p:transition advTm="1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79404"/>
      </p:ext>
    </p:extLst>
  </p:cSld>
  <p:clrMapOvr>
    <a:masterClrMapping/>
  </p:clrMapOvr>
  <p:transition advTm="1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717853"/>
      </p:ext>
    </p:extLst>
  </p:cSld>
  <p:clrMapOvr>
    <a:masterClrMapping/>
  </p:clrMapOvr>
  <p:transition advTm="1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68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3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18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33B1-5E45-4851-AF3A-CB53B7ED27F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2DAE0-4AD6-4343-BD21-85612791110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5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55.jpeg"/><Relationship Id="rId5" Type="http://schemas.openxmlformats.org/officeDocument/2006/relationships/image" Target="../media/image39.png"/><Relationship Id="rId10" Type="http://schemas.openxmlformats.org/officeDocument/2006/relationships/image" Target="../media/image54.jpeg"/><Relationship Id="rId4" Type="http://schemas.openxmlformats.org/officeDocument/2006/relationships/image" Target="../media/image2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42.jpe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jpe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3250"/>
          <a:stretch/>
        </p:blipFill>
        <p:spPr>
          <a:xfrm>
            <a:off x="594753" y="470263"/>
            <a:ext cx="3215247" cy="3762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84171" y="470262"/>
            <a:ext cx="7772400" cy="2325189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Додаткова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кваліфікація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Інструктор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фізичного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закладі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дошкільної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7629" b="8742"/>
          <a:stretch/>
        </p:blipFill>
        <p:spPr>
          <a:xfrm>
            <a:off x="3886821" y="3095896"/>
            <a:ext cx="7177355" cy="30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32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731838"/>
            <a:ext cx="8286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813" y="1317625"/>
            <a:ext cx="434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3598863"/>
            <a:ext cx="5476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002" y="4423929"/>
            <a:ext cx="4910286" cy="2024372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>
            <a:noFill/>
            <a:miter lim="800000"/>
            <a:headEnd/>
            <a:tailEnd/>
          </a:ln>
        </p:spPr>
      </p:pic>
      <p:pic>
        <p:nvPicPr>
          <p:cNvPr id="23560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77600" y="1169988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82288" y="1536700"/>
            <a:ext cx="6921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6838" y="4972050"/>
            <a:ext cx="7667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01718" y="229414"/>
            <a:ext cx="751163" cy="21761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50972">
            <a:off x="2188239" y="448490"/>
            <a:ext cx="751163" cy="21761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95955">
            <a:off x="9750259" y="4459398"/>
            <a:ext cx="751163" cy="21761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AE8223-0C33-FD51-9717-B6D5D90B92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39" y="1680682"/>
            <a:ext cx="5277723" cy="40057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E0717F-0CBF-F755-874F-89542CB07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>
            <a:fillRect/>
          </a:stretch>
        </p:blipFill>
        <p:spPr>
          <a:xfrm rot="21600000">
            <a:off x="768003" y="731838"/>
            <a:ext cx="4270336" cy="527686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52305" y="393527"/>
            <a:ext cx="6295262" cy="92044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йоги для дітей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0"/>
            <a:ext cx="6400801" cy="3600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63" y="90765"/>
            <a:ext cx="6001561" cy="3380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21" y="3218974"/>
            <a:ext cx="6469380" cy="3639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" y="3388539"/>
            <a:ext cx="60875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969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21" y="-396240"/>
            <a:ext cx="8137020" cy="45821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" y="-389218"/>
            <a:ext cx="6951810" cy="3914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b="15478"/>
          <a:stretch/>
        </p:blipFill>
        <p:spPr>
          <a:xfrm>
            <a:off x="1271465" y="3281679"/>
            <a:ext cx="4449950" cy="3972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25281" r="187" b="-3242"/>
          <a:stretch/>
        </p:blipFill>
        <p:spPr>
          <a:xfrm>
            <a:off x="5721415" y="3438217"/>
            <a:ext cx="6258560" cy="36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55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hoto_2024-04-25_13-21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31" y="363860"/>
            <a:ext cx="3875932" cy="29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hoto_2024-04-25_13-21-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80" y="2653381"/>
            <a:ext cx="2655651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photo_2024-04-25_13-22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0" y="4553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photo_2024-04-25_13-21-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37" y="3411860"/>
            <a:ext cx="3554919" cy="26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55121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7036" r="23167" b="14371"/>
          <a:stretch/>
        </p:blipFill>
        <p:spPr>
          <a:xfrm>
            <a:off x="886824" y="3850549"/>
            <a:ext cx="6469015" cy="290662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17" y="779235"/>
            <a:ext cx="4103634" cy="3071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13509"/>
            <a:ext cx="7588021" cy="1016256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інструктора з фізичного виховання в ЗДО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329765"/>
            <a:ext cx="6624319" cy="2815515"/>
          </a:xfrm>
        </p:spPr>
        <p:txBody>
          <a:bodyPr>
            <a:noAutofit/>
          </a:bodyPr>
          <a:lstStyle/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Доповнення та розширення змісту основного курсу із організації фізкультурного дозвілля в ЗДО.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Поглиблене вивчення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здобувачами фахової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методики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фізкультурних свят, розваг, днів здоров’я.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практичної та дослідницької підготовки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ерудованості, поглиблення і розширення знань із загальних питань теорії фізичного виховання.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27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r="16189"/>
          <a:stretch/>
        </p:blipFill>
        <p:spPr>
          <a:xfrm>
            <a:off x="186390" y="235131"/>
            <a:ext cx="4282740" cy="50393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97" y="235131"/>
            <a:ext cx="4790803" cy="6387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2523565"/>
            <a:ext cx="3232150" cy="43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14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28" y="101235"/>
            <a:ext cx="5438503" cy="407887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15556" r="5523" b="7407"/>
          <a:stretch/>
        </p:blipFill>
        <p:spPr>
          <a:xfrm>
            <a:off x="182880" y="157720"/>
            <a:ext cx="5747380" cy="4022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80" y="3489007"/>
            <a:ext cx="61468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2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/>
          <a:stretch/>
        </p:blipFill>
        <p:spPr>
          <a:xfrm>
            <a:off x="17094" y="0"/>
            <a:ext cx="6078906" cy="34967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3408" r="17141" b="36444"/>
          <a:stretch/>
        </p:blipFill>
        <p:spPr>
          <a:xfrm>
            <a:off x="6310140" y="287382"/>
            <a:ext cx="5635382" cy="6570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5567" r="18889" b="12295"/>
          <a:stretch/>
        </p:blipFill>
        <p:spPr>
          <a:xfrm>
            <a:off x="17094" y="3496747"/>
            <a:ext cx="5508635" cy="35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5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5247886" cy="39523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80" y="-196775"/>
            <a:ext cx="7233920" cy="4069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5"/>
          <a:stretch/>
        </p:blipFill>
        <p:spPr>
          <a:xfrm>
            <a:off x="6074331" y="3327590"/>
            <a:ext cx="6117669" cy="3530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3245866"/>
            <a:ext cx="6412665" cy="36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62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519" y="0"/>
            <a:ext cx="10502537" cy="164592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5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Планування роботи з фізичного виховання дітей дошкільного віку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7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725" y="2635270"/>
            <a:ext cx="6624123" cy="362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33" y="314793"/>
            <a:ext cx="10757262" cy="1083639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Оздоровчі технології та нетрадиційні форми роботи з фізичного виховання в ЗДО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206" y="1515290"/>
            <a:ext cx="10358845" cy="3148150"/>
          </a:xfrm>
        </p:spPr>
        <p:txBody>
          <a:bodyPr>
            <a:normAutofit fontScale="92500" lnSpcReduction="1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основами організації та проведення фізкультурних занять і щоденних оздоровчих заходів відповідно до вимог Базового компоненту дошкільної освіти;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усвідомлення особистої відповідальності вихователя за здоров’я дітей та важливості власного прикладу здорового способу життя;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 фізкультурно-оздоровчих заходів, включаючи ігри, рухливі паузи, фізкультхвилинки, ранкову гімнастику;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нетрадиційних форм роботи в ЗДО (елементи йоги для дітей,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ароматерапія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казкотерапія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релаксаційні практики);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готовності адаптації оздоровчих заходів до умов інклюзивної освіти з урахуванням індивідуальних особливостей дітей.</a:t>
            </a:r>
          </a:p>
          <a:p>
            <a:pPr algn="just"/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5" b="21630"/>
          <a:stretch/>
        </p:blipFill>
        <p:spPr>
          <a:xfrm>
            <a:off x="9301396" y="4235775"/>
            <a:ext cx="2037164" cy="2546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38222"/>
          <a:stretch/>
        </p:blipFill>
        <p:spPr>
          <a:xfrm>
            <a:off x="4472388" y="4235775"/>
            <a:ext cx="3290403" cy="2077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3778" r="197" b="32000"/>
          <a:stretch/>
        </p:blipFill>
        <p:spPr>
          <a:xfrm>
            <a:off x="774028" y="4673539"/>
            <a:ext cx="2929058" cy="21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9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06D174-2C10-25D7-A8D2-A3F1037F4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79" y="3236117"/>
            <a:ext cx="4490879" cy="343011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646" y="247009"/>
            <a:ext cx="10165892" cy="233853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86646" y="704538"/>
            <a:ext cx="67784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складати перспективні та календарні плани інструктора з фізичного виховання з урахуванням вікових та індивідуальних особливостей дітей;</a:t>
            </a: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добирати оптимальні форми, методи та засоби фізичного виховання залежно від мети заняття;</a:t>
            </a: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творчо підходити до планування занять, урізноманітнювати їх сюжетами, іграми, елементами мистецтва;</a:t>
            </a: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планувати заняття міждисциплінарної інтеграції, що сприяє розвитку всебічної активності дитини.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вмісту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23869" y="2988692"/>
            <a:ext cx="6113233" cy="37919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3E8730-0958-F618-FB16-2580D70DF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487680"/>
            <a:ext cx="5670284" cy="443788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вмісту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73728" y="702858"/>
            <a:ext cx="5505967" cy="5847844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AD524409-C1F9-4679-23DB-630BDEB71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7" y="702858"/>
            <a:ext cx="5216130" cy="584784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 b="32666"/>
          <a:stretch/>
        </p:blipFill>
        <p:spPr>
          <a:xfrm>
            <a:off x="679123" y="509451"/>
            <a:ext cx="4000324" cy="55647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25" y="99433"/>
            <a:ext cx="6276361" cy="3342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26963" r="11333" b="20593"/>
          <a:stretch/>
        </p:blipFill>
        <p:spPr>
          <a:xfrm>
            <a:off x="5055325" y="3514451"/>
            <a:ext cx="6276361" cy="30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60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338" y="2463800"/>
            <a:ext cx="6338888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590550"/>
            <a:ext cx="7604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763" y="1308100"/>
            <a:ext cx="4889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575" y="5006975"/>
            <a:ext cx="738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2688" y="5745163"/>
            <a:ext cx="496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90313" y="5476875"/>
            <a:ext cx="5270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36250" y="5984875"/>
            <a:ext cx="69056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550" y="3324225"/>
            <a:ext cx="434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890713" y="4098925"/>
            <a:ext cx="3854450" cy="1746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825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97" name="Прямоугольник 13"/>
          <p:cNvSpPr>
            <a:spLocks noChangeArrowheads="1"/>
          </p:cNvSpPr>
          <p:nvPr/>
        </p:nvSpPr>
        <p:spPr bwMode="auto">
          <a:xfrm>
            <a:off x="387349" y="3230490"/>
            <a:ext cx="5357813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uk-UA" altLang="ru-RU" sz="2800" b="1" i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endParaRPr lang="uk-UA" altLang="ru-RU" sz="2800" b="1" i="1" dirty="0">
              <a:solidFill>
                <a:srgbClr val="008000"/>
              </a:solidFill>
              <a:latin typeface="Times New Roman" pitchFamily="18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Цікаві «</a:t>
            </a:r>
            <a:r>
              <a:rPr lang="uk-UA" altLang="ru-RU" b="1" i="1" dirty="0" err="1" smtClean="0">
                <a:solidFill>
                  <a:srgbClr val="008000"/>
                </a:solidFill>
                <a:latin typeface="Times New Roman" pitchFamily="18" charset="0"/>
              </a:rPr>
              <a:t>фізкультуринки</a:t>
            </a: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»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Горизонтальний пластичний балет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Казкова фізкультура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Ритмічна гімнастика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err="1" smtClean="0">
                <a:solidFill>
                  <a:srgbClr val="008000"/>
                </a:solidFill>
                <a:latin typeface="Times New Roman" pitchFamily="18" charset="0"/>
              </a:rPr>
              <a:t>Фітбол</a:t>
            </a: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-гімнастика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err="1" smtClean="0">
                <a:solidFill>
                  <a:srgbClr val="008000"/>
                </a:solidFill>
                <a:latin typeface="Times New Roman" pitchFamily="18" charset="0"/>
              </a:rPr>
              <a:t>Стретчинг</a:t>
            </a: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-гімнастика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b="1" i="1" dirty="0" err="1" smtClean="0">
                <a:solidFill>
                  <a:srgbClr val="008000"/>
                </a:solidFill>
                <a:latin typeface="Times New Roman" pitchFamily="18" charset="0"/>
              </a:rPr>
              <a:t>Хатха</a:t>
            </a:r>
            <a:r>
              <a:rPr lang="uk-UA" altLang="ru-RU" b="1" i="1" dirty="0" smtClean="0">
                <a:solidFill>
                  <a:srgbClr val="008000"/>
                </a:solidFill>
                <a:latin typeface="Times New Roman" pitchFamily="18" charset="0"/>
              </a:rPr>
              <a:t>-йога</a:t>
            </a:r>
            <a:endParaRPr lang="uk-UA" altLang="ru-RU" b="1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080881">
            <a:off x="2751138" y="3175"/>
            <a:ext cx="1208087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2229788">
            <a:off x="2090738" y="549275"/>
            <a:ext cx="750887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Рисунок 1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11563" y="5865813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70CBB8-159A-66F9-73BF-7F8A9985A3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86" y="727627"/>
            <a:ext cx="4154354" cy="4778501"/>
          </a:xfrm>
          <a:prstGeom prst="rect">
            <a:avLst/>
          </a:prstGeom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69124">
            <a:off x="153590" y="247743"/>
            <a:ext cx="5370399" cy="3835976"/>
          </a:xfrm>
          <a:prstGeom prst="rect">
            <a:avLst/>
          </a:prstGeom>
        </p:spPr>
      </p:pic>
      <p:pic>
        <p:nvPicPr>
          <p:cNvPr id="17411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8" y="5843588"/>
            <a:ext cx="7112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0525" y="450850"/>
            <a:ext cx="8524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5988" y="1209675"/>
            <a:ext cx="4810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8938" y="5688013"/>
            <a:ext cx="415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463" y="4249738"/>
            <a:ext cx="3921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5100" y="5843588"/>
            <a:ext cx="4159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4273550"/>
            <a:ext cx="7477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70688" y="4541838"/>
            <a:ext cx="355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6475" y="1257300"/>
            <a:ext cx="38576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Рисунок 1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02875" y="5341938"/>
            <a:ext cx="673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38" y="2568575"/>
            <a:ext cx="4570412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60065">
            <a:off x="6415256" y="124338"/>
            <a:ext cx="5209310" cy="3675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910318">
            <a:off x="921343" y="666524"/>
            <a:ext cx="4064016" cy="2900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642894">
            <a:off x="6943506" y="667225"/>
            <a:ext cx="4142856" cy="28269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41764" y="3072190"/>
            <a:ext cx="3311098" cy="37567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7899400" y="3984625"/>
            <a:ext cx="4116388" cy="17478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uk-UA" sz="3600" b="1" i="1" dirty="0">
                <a:solidFill>
                  <a:schemeClr val="accent1"/>
                </a:solidFill>
                <a:latin typeface="Times New Roman" pitchFamily="18" charset="0"/>
              </a:rPr>
              <a:t>Заняття з фізичної </a:t>
            </a:r>
            <a:r>
              <a:rPr lang="uk-UA" sz="3600" b="1" i="1" dirty="0" smtClean="0">
                <a:solidFill>
                  <a:schemeClr val="accent1"/>
                </a:solidFill>
                <a:latin typeface="Times New Roman" pitchFamily="18" charset="0"/>
              </a:rPr>
              <a:t>культури по методиці </a:t>
            </a:r>
          </a:p>
          <a:p>
            <a:pPr algn="ctr">
              <a:lnSpc>
                <a:spcPct val="90000"/>
              </a:lnSpc>
            </a:pPr>
            <a:r>
              <a:rPr lang="uk-UA" sz="3600" b="1" i="1" dirty="0" smtClean="0">
                <a:solidFill>
                  <a:schemeClr val="accent1"/>
                </a:solidFill>
                <a:latin typeface="Times New Roman" pitchFamily="18" charset="0"/>
              </a:rPr>
              <a:t>М. ЄФИМЕНКА</a:t>
            </a:r>
            <a:endParaRPr lang="ru-RU" sz="3600" b="1" i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20045">
            <a:off x="5084517" y="390895"/>
            <a:ext cx="6779935" cy="4489704"/>
          </a:xfrm>
          <a:prstGeom prst="rect">
            <a:avLst/>
          </a:prstGeom>
        </p:spPr>
      </p:pic>
      <p:pic>
        <p:nvPicPr>
          <p:cNvPr id="18434" name="Рисунок 2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53" y="1084262"/>
            <a:ext cx="5807075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58475" y="1384300"/>
            <a:ext cx="7112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045075"/>
            <a:ext cx="657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5838" y="966788"/>
            <a:ext cx="4810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6163" y="5607050"/>
            <a:ext cx="415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525" y="3332163"/>
            <a:ext cx="390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91850" y="5045075"/>
            <a:ext cx="4159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2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650" y="681038"/>
            <a:ext cx="7477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0688" y="4541838"/>
            <a:ext cx="355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Рисунок 2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4575" y="1301750"/>
            <a:ext cx="385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890713" y="4098925"/>
            <a:ext cx="3854450" cy="1746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806825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46" name="Прямоугольник 3"/>
          <p:cNvSpPr>
            <a:spLocks noChangeArrowheads="1"/>
          </p:cNvSpPr>
          <p:nvPr/>
        </p:nvSpPr>
        <p:spPr bwMode="auto">
          <a:xfrm>
            <a:off x="128588" y="188913"/>
            <a:ext cx="60579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800" b="1" i="1" dirty="0">
                <a:latin typeface="Times New Roman" pitchFamily="18" charset="0"/>
              </a:rPr>
              <a:t>Індивідуальний підхід до фізичного розвитку кожної дитини забезпечується на заняттях у спортивній залі</a:t>
            </a:r>
            <a:r>
              <a:rPr lang="ru-RU" altLang="ru-RU" b="1" i="1" dirty="0">
                <a:solidFill>
                  <a:srgbClr val="00FFFF"/>
                </a:solidFill>
                <a:latin typeface="Times New Roman" pitchFamily="18" charset="0"/>
              </a:rPr>
              <a:t/>
            </a:r>
            <a:br>
              <a:rPr lang="ru-RU" altLang="ru-RU" b="1" i="1" dirty="0">
                <a:solidFill>
                  <a:srgbClr val="00FFFF"/>
                </a:solidFill>
                <a:latin typeface="Times New Roman" pitchFamily="18" charset="0"/>
              </a:rPr>
            </a:br>
            <a:endParaRPr lang="ru-RU" dirty="0">
              <a:latin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463741">
            <a:off x="6039532" y="1064195"/>
            <a:ext cx="5053500" cy="33544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373579">
            <a:off x="7227888" y="4802188"/>
            <a:ext cx="750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5225" y="4340225"/>
            <a:ext cx="750888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66434">
            <a:off x="1455121" y="2630998"/>
            <a:ext cx="3894629" cy="36157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451" name="Рисунок 1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5" y="4814888"/>
            <a:ext cx="73818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Рисунок 27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369675" y="5969000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Рисунок 28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747125" y="274638"/>
            <a:ext cx="739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Рисунок 2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88413" y="56562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452072">
            <a:off x="6677025" y="0"/>
            <a:ext cx="52482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36693">
            <a:off x="1003300" y="4013201"/>
            <a:ext cx="166528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963" y="1525588"/>
            <a:ext cx="5595937" cy="34385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6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719138"/>
            <a:ext cx="8270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775" y="1357313"/>
            <a:ext cx="434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5133975"/>
            <a:ext cx="547687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36325" y="5891213"/>
            <a:ext cx="43656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7463" y="1117600"/>
            <a:ext cx="4730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20400" y="604838"/>
            <a:ext cx="6937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238" y="987425"/>
            <a:ext cx="76676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Рисунок 1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5800" y="5630863"/>
            <a:ext cx="7334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9561">
            <a:off x="2624823" y="2861880"/>
            <a:ext cx="5625662" cy="40239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56251">
            <a:off x="192647" y="36004"/>
            <a:ext cx="5205410" cy="4111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09813">
            <a:off x="7252427" y="613103"/>
            <a:ext cx="4295120" cy="27379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55211">
            <a:off x="3273629" y="3428236"/>
            <a:ext cx="4403874" cy="28801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936533">
            <a:off x="466838" y="413191"/>
            <a:ext cx="4608270" cy="30959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474" name="Рисунок 1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222885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56902">
            <a:off x="-250825" y="-233363"/>
            <a:ext cx="6105525" cy="570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6806">
            <a:off x="5763114" y="109107"/>
            <a:ext cx="5922090" cy="4404586"/>
          </a:xfrm>
          <a:prstGeom prst="rect">
            <a:avLst/>
          </a:prstGeo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463" y="5734050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7100" y="661988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3563" y="55165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43021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8" y="430213"/>
            <a:ext cx="8286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0563" y="6088063"/>
            <a:ext cx="8270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7363" y="4962525"/>
            <a:ext cx="82708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7025" y="4075113"/>
            <a:ext cx="8270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7475" y="6137275"/>
            <a:ext cx="3889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6138" y="5451475"/>
            <a:ext cx="3889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50638" y="3430588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213" y="3227388"/>
            <a:ext cx="3889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446739" y="4172366"/>
            <a:ext cx="6592888" cy="176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uk-UA" sz="5400" b="1" i="1" dirty="0" smtClean="0">
                <a:latin typeface="Times New Roman" pitchFamily="18" charset="0"/>
              </a:rPr>
              <a:t>Вправи на </a:t>
            </a:r>
            <a:r>
              <a:rPr lang="uk-UA" sz="5400" b="1" i="1" dirty="0" err="1" smtClean="0">
                <a:latin typeface="Times New Roman" pitchFamily="18" charset="0"/>
              </a:rPr>
              <a:t>фітболі</a:t>
            </a:r>
            <a:endParaRPr lang="ru-RU" sz="5400" b="1" i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89543">
            <a:off x="6383218" y="517863"/>
            <a:ext cx="4927515" cy="36345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447073">
            <a:off x="458629" y="837830"/>
            <a:ext cx="4904359" cy="36001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89424">
            <a:off x="10239375" y="4203700"/>
            <a:ext cx="10271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3106">
            <a:off x="560631" y="1283097"/>
            <a:ext cx="54038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1232">
            <a:off x="5796861" y="965596"/>
            <a:ext cx="5715000" cy="522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288" y="4986338"/>
            <a:ext cx="454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475" y="5724525"/>
            <a:ext cx="6794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138" y="5507038"/>
            <a:ext cx="4460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2538" y="1193800"/>
            <a:ext cx="447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61675" y="1577975"/>
            <a:ext cx="679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1888" y="239713"/>
            <a:ext cx="7381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45538" y="6069013"/>
            <a:ext cx="4762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11563" y="5865813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 rot="1046483">
            <a:off x="7588250" y="4297363"/>
            <a:ext cx="3854450" cy="17605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3600" b="1" i="1">
              <a:solidFill>
                <a:srgbClr val="990033"/>
              </a:solidFill>
              <a:latin typeface="+mn-lt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54413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20080677">
            <a:off x="1323975" y="4117975"/>
            <a:ext cx="4745038" cy="17621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8000" b="1" i="1">
              <a:solidFill>
                <a:srgbClr val="990033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008756">
            <a:off x="1052160" y="2166438"/>
            <a:ext cx="4486324" cy="2884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090840">
            <a:off x="6648006" y="2272847"/>
            <a:ext cx="4338536" cy="29746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267</Words>
  <Application>Microsoft Office PowerPoint</Application>
  <PresentationFormat>Широкий екран</PresentationFormat>
  <Paragraphs>38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Тема Office</vt:lpstr>
      <vt:lpstr>Додаткова кваліфікація «Інструктор з фізичного виховання в закладі дошкільної освіти»</vt:lpstr>
      <vt:lpstr>Оздоровчі технології та нетрадиційні форми роботи з фізичного виховання в ЗДО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Елементи йоги для дітей</vt:lpstr>
      <vt:lpstr>Презентація PowerPoint</vt:lpstr>
      <vt:lpstr>Презентація PowerPoint</vt:lpstr>
      <vt:lpstr>Презентація PowerPoint</vt:lpstr>
      <vt:lpstr>Організація роботи інструктора з фізичного виховання в ЗДО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Кваліфікація: інструктор з фізичного виховання в ЗДО</dc:title>
  <dc:creator>Admin</dc:creator>
  <cp:lastModifiedBy>Admin</cp:lastModifiedBy>
  <cp:revision>34</cp:revision>
  <dcterms:created xsi:type="dcterms:W3CDTF">2024-04-15T17:34:50Z</dcterms:created>
  <dcterms:modified xsi:type="dcterms:W3CDTF">2025-04-23T12:27:14Z</dcterms:modified>
</cp:coreProperties>
</file>