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302" r:id="rId2"/>
    <p:sldId id="283" r:id="rId3"/>
    <p:sldId id="281" r:id="rId4"/>
    <p:sldId id="296" r:id="rId5"/>
    <p:sldId id="282" r:id="rId6"/>
    <p:sldId id="297" r:id="rId7"/>
    <p:sldId id="275" r:id="rId8"/>
    <p:sldId id="294" r:id="rId9"/>
    <p:sldId id="285" r:id="rId10"/>
    <p:sldId id="277" r:id="rId11"/>
    <p:sldId id="264" r:id="rId12"/>
    <p:sldId id="265" r:id="rId13"/>
    <p:sldId id="286" r:id="rId14"/>
    <p:sldId id="292" r:id="rId15"/>
    <p:sldId id="306" r:id="rId16"/>
    <p:sldId id="301" r:id="rId17"/>
    <p:sldId id="303" r:id="rId18"/>
    <p:sldId id="304" r:id="rId19"/>
    <p:sldId id="305" r:id="rId20"/>
    <p:sldId id="30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FF9900"/>
    <a:srgbClr val="919D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47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25CFB-D959-4D81-BCC0-10CB43D7FA11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48F68-B27E-42B8-A572-DCA64103B9D9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25CFB-D959-4D81-BCC0-10CB43D7FA11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48F68-B27E-42B8-A572-DCA64103B9D9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25CFB-D959-4D81-BCC0-10CB43D7FA11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48F68-B27E-42B8-A572-DCA64103B9D9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25CFB-D959-4D81-BCC0-10CB43D7FA11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48F68-B27E-42B8-A572-DCA64103B9D9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25CFB-D959-4D81-BCC0-10CB43D7FA11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48F68-B27E-42B8-A572-DCA64103B9D9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25CFB-D959-4D81-BCC0-10CB43D7FA11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48F68-B27E-42B8-A572-DCA64103B9D9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25CFB-D959-4D81-BCC0-10CB43D7FA11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48F68-B27E-42B8-A572-DCA64103B9D9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25CFB-D959-4D81-BCC0-10CB43D7FA11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48F68-B27E-42B8-A572-DCA64103B9D9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25CFB-D959-4D81-BCC0-10CB43D7FA11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48F68-B27E-42B8-A572-DCA64103B9D9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25CFB-D959-4D81-BCC0-10CB43D7FA11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48F68-B27E-42B8-A572-DCA64103B9D9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25CFB-D959-4D81-BCC0-10CB43D7FA11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48F68-B27E-42B8-A572-DCA64103B9D9}" type="slidenum">
              <a:rPr lang="ru-RU" smtClean="0"/>
              <a:t>‹№›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62325CFB-D959-4D81-BCC0-10CB43D7FA11}" type="datetimeFigureOut">
              <a:rPr lang="ru-RU" smtClean="0"/>
              <a:t>24.04.2024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1448F68-B27E-42B8-A572-DCA64103B9D9}" type="slidenum">
              <a:rPr lang="ru-RU" smtClean="0"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encrypted-tbn0.gstatic.com/images?q=tbn:ANd9GcSF-lQ7pv-vBcHgDToQ208FHc4xE3hgnsp1eC2idyv5_FBeSY8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98"/>
          <a:stretch/>
        </p:blipFill>
        <p:spPr bwMode="auto">
          <a:xfrm>
            <a:off x="507228" y="439150"/>
            <a:ext cx="2768628" cy="178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219066">
            <a:off x="2742247" y="415566"/>
            <a:ext cx="7412891" cy="1569660"/>
          </a:xfrm>
          <a:prstGeom prst="rect">
            <a:avLst/>
          </a:prstGeom>
          <a:noFill/>
          <a:scene3d>
            <a:camera prst="perspectiveContrastingRightFacing"/>
            <a:lightRig rig="threePt" dir="t"/>
          </a:scene3d>
          <a:sp3d>
            <a:bevelT w="114300" prst="artDeco"/>
          </a:sp3d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BatangChe" pitchFamily="49" charset="-127"/>
              </a:rPr>
              <a:t>Фаховий</a:t>
            </a:r>
            <a:r>
              <a:rPr lang="ru-RU" sz="3200" b="1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BatangChe" pitchFamily="49" charset="-127"/>
              </a:rPr>
              <a:t> </a:t>
            </a:r>
            <a:r>
              <a:rPr lang="ru-RU" sz="3200" b="1" dirty="0" err="1">
                <a:ln w="1905"/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BatangChe" pitchFamily="49" charset="-127"/>
              </a:rPr>
              <a:t>коледж</a:t>
            </a:r>
            <a:endParaRPr lang="ru-RU" sz="3200" b="1" dirty="0">
              <a:ln w="1905"/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BatangChe" pitchFamily="49" charset="-127"/>
            </a:endParaRPr>
          </a:p>
          <a:p>
            <a:pPr algn="ctr"/>
            <a:r>
              <a:rPr lang="ru-RU" sz="3200" b="1" dirty="0" err="1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BatangChe" pitchFamily="49" charset="-127"/>
              </a:rPr>
              <a:t>Кременецької</a:t>
            </a:r>
            <a:r>
              <a:rPr lang="ru-RU" sz="3200" b="1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BatangChe" pitchFamily="49" charset="-127"/>
              </a:rPr>
              <a:t> </a:t>
            </a:r>
            <a:r>
              <a:rPr lang="ru-RU" sz="3200" b="1" dirty="0" err="1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BatangChe" pitchFamily="49" charset="-127"/>
              </a:rPr>
              <a:t>обласної</a:t>
            </a:r>
            <a:r>
              <a:rPr lang="ru-RU" sz="3200" b="1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BatangChe" pitchFamily="49" charset="-127"/>
              </a:rPr>
              <a:t> </a:t>
            </a:r>
            <a:r>
              <a:rPr lang="ru-RU" sz="3200" b="1" dirty="0" err="1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BatangChe" pitchFamily="49" charset="-127"/>
              </a:rPr>
              <a:t>гуманітарно</a:t>
            </a:r>
            <a:r>
              <a:rPr lang="ru-RU" sz="3200" b="1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BatangChe" pitchFamily="49" charset="-127"/>
              </a:rPr>
              <a:t> - </a:t>
            </a:r>
            <a:r>
              <a:rPr lang="ru-RU" sz="3200" b="1" dirty="0" err="1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BatangChe" pitchFamily="49" charset="-127"/>
              </a:rPr>
              <a:t>педагогічної</a:t>
            </a:r>
            <a:r>
              <a:rPr lang="ru-RU" sz="3200" b="1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BatangChe" pitchFamily="49" charset="-127"/>
              </a:rPr>
              <a:t> </a:t>
            </a:r>
            <a:endParaRPr lang="ru-RU" sz="3200" b="1" dirty="0">
              <a:ln w="1905"/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BatangChe" pitchFamily="49" charset="-127"/>
            </a:endParaRPr>
          </a:p>
          <a:p>
            <a:pPr algn="ctr"/>
            <a:r>
              <a:rPr lang="ru-RU" sz="3200" b="1" dirty="0" err="1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BatangChe" pitchFamily="49" charset="-127"/>
              </a:rPr>
              <a:t>академії</a:t>
            </a:r>
            <a:r>
              <a:rPr lang="ru-RU" sz="3200" b="1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BatangChe" pitchFamily="49" charset="-127"/>
              </a:rPr>
              <a:t> </a:t>
            </a:r>
            <a:r>
              <a:rPr lang="ru-RU" sz="3200" b="1" dirty="0" err="1">
                <a:ln w="1905"/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BatangChe" pitchFamily="49" charset="-127"/>
              </a:rPr>
              <a:t>ім</a:t>
            </a:r>
            <a:r>
              <a:rPr lang="ru-RU" sz="3200" b="1" dirty="0">
                <a:ln w="1905"/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BatangChe" pitchFamily="49" charset="-127"/>
              </a:rPr>
              <a:t>. </a:t>
            </a:r>
            <a:r>
              <a:rPr lang="ru-RU" sz="3200" b="1" dirty="0" smtClean="0">
                <a:ln w="1905"/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BatangChe" pitchFamily="49" charset="-127"/>
              </a:rPr>
              <a:t>Тараса </a:t>
            </a:r>
            <a:r>
              <a:rPr lang="ru-RU" sz="3200" b="1" dirty="0" err="1">
                <a:ln w="1905"/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  <a:ea typeface="BatangChe" pitchFamily="49" charset="-127"/>
              </a:rPr>
              <a:t>Шевченка</a:t>
            </a:r>
            <a:endParaRPr lang="ru-RU" sz="3200" b="1" dirty="0">
              <a:ln w="1905"/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  <a:ea typeface="BatangChe" pitchFamily="49" charset="-127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7228" y="2517808"/>
            <a:ext cx="8529268" cy="2800767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400" b="0" cap="none" spc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Додаткова </a:t>
            </a:r>
            <a:r>
              <a:rPr lang="uk-UA" sz="4400" b="0" cap="none" spc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кваліфікація </a:t>
            </a:r>
            <a:r>
              <a:rPr lang="uk-UA" sz="4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A5002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«Керівник гуртка декоративно-прикладного мистецтва»</a:t>
            </a:r>
            <a:endParaRPr lang="uk-UA" sz="4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A5002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39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6" name="Rectangle 10"/>
          <p:cNvSpPr>
            <a:spLocks noGrp="1" noChangeArrowheads="1"/>
          </p:cNvSpPr>
          <p:nvPr>
            <p:ph type="title"/>
          </p:nvPr>
        </p:nvSpPr>
        <p:spPr>
          <a:xfrm>
            <a:off x="467544" y="0"/>
            <a:ext cx="6346825" cy="1143000"/>
          </a:xfrm>
          <a:noFill/>
          <a:ln/>
        </p:spPr>
        <p:txBody>
          <a:bodyPr/>
          <a:lstStyle/>
          <a:p>
            <a:r>
              <a:rPr lang="uk-UA" altLang="ru-RU" sz="4000" b="1" dirty="0">
                <a:solidFill>
                  <a:srgbClr val="990000"/>
                </a:solidFill>
              </a:rPr>
              <a:t>Декоративні тарелі</a:t>
            </a:r>
            <a:endParaRPr lang="ru-RU" altLang="ru-RU" sz="4000" b="1" dirty="0">
              <a:solidFill>
                <a:srgbClr val="990000"/>
              </a:solidFill>
            </a:endParaRPr>
          </a:p>
        </p:txBody>
      </p:sp>
      <p:pic>
        <p:nvPicPr>
          <p:cNvPr id="24580" name="Picture 4" descr="Рисунок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38" y="1221541"/>
            <a:ext cx="2660137" cy="260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7" name="Picture 11"/>
          <p:cNvPicPr>
            <a:picLocks noChangeAspect="1" noChangeArrowheads="1"/>
          </p:cNvPicPr>
          <p:nvPr/>
        </p:nvPicPr>
        <p:blipFill>
          <a:blip r:embed="rId3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55" y="3907427"/>
            <a:ext cx="2628119" cy="2500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7" descr="colom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99" b="17476"/>
          <a:stretch>
            <a:fillRect/>
          </a:stretch>
        </p:blipFill>
        <p:spPr bwMode="auto">
          <a:xfrm>
            <a:off x="3203575" y="2349500"/>
            <a:ext cx="2973388" cy="287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0" name="Picture 14" descr="KolyadkoNat_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0067" y="1172917"/>
            <a:ext cx="2496071" cy="244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91" name="Picture 15" descr="Рисунок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941" y="3808412"/>
            <a:ext cx="2590643" cy="250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2383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Тата\З фотоапарата\IMG_91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7731" y="912550"/>
            <a:ext cx="2910946" cy="2183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Тата\З фотоапарата\IMG_91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80145" y="946345"/>
            <a:ext cx="2784309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Тата\З фотоапарата\IMG_91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501008"/>
            <a:ext cx="2843808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D:\Тата\різьба 2\Изображение 0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48681"/>
            <a:ext cx="2067694" cy="275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:\Тата\З фотоапарата\IMG_917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 bwMode="auto">
          <a:xfrm>
            <a:off x="1259632" y="3573016"/>
            <a:ext cx="2987824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88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88207"/>
            <a:ext cx="2448251" cy="326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9" b="5042"/>
          <a:stretch/>
        </p:blipFill>
        <p:spPr bwMode="auto">
          <a:xfrm>
            <a:off x="4211960" y="2989519"/>
            <a:ext cx="2376264" cy="291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D:\Тата\З фотоапарата\IMG_918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7" t="15745" b="15819"/>
          <a:stretch/>
        </p:blipFill>
        <p:spPr bwMode="auto">
          <a:xfrm>
            <a:off x="3240638" y="1174044"/>
            <a:ext cx="2843530" cy="16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Тата\З фотоапарата\IMG_917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0349" y="1010954"/>
            <a:ext cx="3208211" cy="240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Тата\З фотоапарата\IMG_917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84975" y="3353294"/>
            <a:ext cx="2911324" cy="218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588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79912" y="5642443"/>
            <a:ext cx="49685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b="1" i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Майстерня технології обробки текстильних матеріалів</a:t>
            </a:r>
            <a:endParaRPr lang="ru-RU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9944" y="701080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студентів у навчальних майстернях	</a:t>
            </a:r>
            <a:endParaRPr lang="ru-RU" sz="24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 descr="H:\світлини студентів\DSCN21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32076"/>
            <a:ext cx="2876761" cy="215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:\світлини студентів\DSCN21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429000"/>
            <a:ext cx="2915816" cy="218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H:\світлини студентів\DSCN21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91781"/>
            <a:ext cx="2939819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H:\світлини студентів\DSCN21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715" y="2463738"/>
            <a:ext cx="2919197" cy="218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:\світлини студентів\DSCN212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234" y="1268760"/>
            <a:ext cx="2627784" cy="197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79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H:\фото для курача\семінар 1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2" t="15842" r="45941" b="51815"/>
          <a:stretch/>
        </p:blipFill>
        <p:spPr bwMode="auto">
          <a:xfrm>
            <a:off x="539552" y="574984"/>
            <a:ext cx="3202408" cy="2564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H:\фото для курача\семінар 1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45984"/>
            <a:ext cx="3173203" cy="237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D:\Тата\фото_семінар_іграшка\1\семінар 14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62" t="2041" b="20544"/>
          <a:stretch/>
        </p:blipFill>
        <p:spPr bwMode="auto">
          <a:xfrm>
            <a:off x="5630032" y="1373760"/>
            <a:ext cx="2808312" cy="394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:\фото для курача\семінар 17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1"/>
          <a:stretch/>
        </p:blipFill>
        <p:spPr bwMode="auto">
          <a:xfrm>
            <a:off x="3592877" y="541984"/>
            <a:ext cx="2581356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D:\Тата\вязані мої улюблені\лялька вязана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408" y="2996952"/>
            <a:ext cx="2203698" cy="251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98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76671"/>
            <a:ext cx="2808312" cy="447083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451382"/>
            <a:ext cx="3633390" cy="41053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800" y="2204864"/>
            <a:ext cx="3391850" cy="413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5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4" t="5102" r="3044" b="9075"/>
          <a:stretch/>
        </p:blipFill>
        <p:spPr bwMode="auto">
          <a:xfrm>
            <a:off x="1619672" y="3068960"/>
            <a:ext cx="4527793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76671"/>
            <a:ext cx="3464957" cy="30963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5910" y="620688"/>
            <a:ext cx="3742933" cy="460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93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0713" y="701675"/>
            <a:ext cx="8207375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</a:t>
            </a:r>
            <a:r>
              <a:rPr lang="uk-UA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ишивка стрічками</a:t>
            </a:r>
            <a:endParaRPr lang="uk-UA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9939" name="AutoShape 2" descr="https://freemail.ukr.net/attach/show/13912474410096242671/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Verdana" pitchFamily="34" charset="0"/>
            </a:endParaRPr>
          </a:p>
        </p:txBody>
      </p:sp>
      <p:pic>
        <p:nvPicPr>
          <p:cNvPr id="9219" name="Picture 3" descr="ANd9GcRKey6WQpqrSVlSLZQ5_FU-CdLWSOEV_psCb-pXwSNV7a9n0OFWhWGtbIrHKQ&amp;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484784"/>
            <a:ext cx="2731492" cy="3630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ANd9GcQ4PJcsi6_zU6KPx8PyFROWNifbIXdEwdNSI4FUE_dYz5c_PdBIFXduwpSILA&amp;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1"/>
          <a:stretch/>
        </p:blipFill>
        <p:spPr bwMode="auto">
          <a:xfrm>
            <a:off x="1808845" y="2996952"/>
            <a:ext cx="3600400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ANd9GcSKRwReC9gkaXWSqe8e8KGGKkbU46-4phE2boOKv-bhJt1R63p_YYtAF9WecZo&amp;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1340768"/>
            <a:ext cx="2376264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375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AutoShape 2" descr="https://freemail.ukr.net/attach/show/13912474410096242671/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0713" y="701675"/>
            <a:ext cx="45993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</a:t>
            </a:r>
            <a:r>
              <a:rPr lang="uk-UA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ишивка стрічками</a:t>
            </a:r>
            <a:endParaRPr lang="uk-UA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0242" name="Picture 2" descr="ANd9GcTEfCIOO56T64r2BNViirNfjXPfkXOqkKxtpeLIZOdUpUWBEZuSN_c_4yd4qq8&amp;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2592288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тюльпани Ксенії Бєлих з бузком (гарні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20688"/>
            <a:ext cx="2746102" cy="298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 descr="ANd9GcRlIIwe7sS0TNgQ3me9hNIuddGogUe8au0kmanshWCvuDgJzsgm-Sbk_P8Gpus&amp;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767139"/>
            <a:ext cx="2520280" cy="2876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039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6851" y="647691"/>
            <a:ext cx="8207375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Ізонитка</a:t>
            </a:r>
            <a:r>
              <a:rPr lang="uk-UA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uk-UA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(нитяна графіка</a:t>
            </a:r>
            <a:r>
              <a:rPr lang="uk-UA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</a:t>
            </a:r>
            <a:endParaRPr lang="uk-UA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9939" name="AutoShape 2" descr="https://freemail.ukr.net/attach/show/13912474410096242671/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Verdana" pitchFamily="34" charset="0"/>
            </a:endParaRPr>
          </a:p>
        </p:txBody>
      </p:sp>
      <p:pic>
        <p:nvPicPr>
          <p:cNvPr id="13314" name="Picture 2" descr="ANd9GcTwszyQkGK0Ej1g31fVZx0LBbLZG6rKEz33gkf0q4xtAFiOH_AYQqlZO3jHlA&amp;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84784"/>
            <a:ext cx="2452670" cy="3732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ANd9GcT0RDZ34aF7DfcCXS2_TmD7XWS4HyllD9HfGMqsjzBPJpQ6q7CGkoTu7a7XNQ&amp;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71" y="1309523"/>
            <a:ext cx="3062794" cy="2351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ANd9GcQJ4BaC--syzepCIA4AKFQRDZpMFuL8UuSdEpwcAVGfWlsexohvAfsKShHToA&amp;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689622"/>
            <a:ext cx="2226035" cy="220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7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світлини студентів\DSCN20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40" y="1484784"/>
            <a:ext cx="2587607" cy="185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476672"/>
            <a:ext cx="7776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A50021"/>
                </a:solidFill>
              </a:rPr>
              <a:t>Навчання здійснюється у сучасних навчальних майстернях</a:t>
            </a:r>
            <a:endParaRPr lang="ru-RU" sz="2800" b="1" dirty="0">
              <a:solidFill>
                <a:srgbClr val="A50021"/>
              </a:solidFill>
            </a:endParaRPr>
          </a:p>
        </p:txBody>
      </p:sp>
      <p:pic>
        <p:nvPicPr>
          <p:cNvPr id="4099" name="Picture 3" descr="H:\світлини студентів\DSCN20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047" y="1509765"/>
            <a:ext cx="2483768" cy="186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H:\світлини студентів\DSCN207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56"/>
          <a:stretch/>
        </p:blipFill>
        <p:spPr bwMode="auto">
          <a:xfrm>
            <a:off x="536678" y="3657509"/>
            <a:ext cx="2550028" cy="178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:\світлини студентів\DSCN208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53"/>
          <a:stretch/>
        </p:blipFill>
        <p:spPr bwMode="auto">
          <a:xfrm>
            <a:off x="3215873" y="1541736"/>
            <a:ext cx="2747797" cy="182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:\світлини студентів\DSCN21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796" y="3663434"/>
            <a:ext cx="2551071" cy="178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H:\світлини студентів\DSCN212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78"/>
          <a:stretch/>
        </p:blipFill>
        <p:spPr bwMode="auto">
          <a:xfrm>
            <a:off x="3250576" y="3660471"/>
            <a:ext cx="2650350" cy="1784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43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6638"/>
          <a:stretch/>
        </p:blipFill>
        <p:spPr>
          <a:xfrm>
            <a:off x="611560" y="454072"/>
            <a:ext cx="8001332" cy="530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55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7544" y="548680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студентів у навчальних майстернях	</a:t>
            </a:r>
            <a:endParaRPr lang="ru-RU" sz="24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 descr="H:\світлини студентів\DSCN20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1" y="997469"/>
            <a:ext cx="3354242" cy="251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8" t="4669" r="3388" b="9479"/>
          <a:stretch/>
        </p:blipFill>
        <p:spPr bwMode="auto">
          <a:xfrm>
            <a:off x="5106367" y="1044418"/>
            <a:ext cx="3114036" cy="231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67544" y="5283765"/>
            <a:ext cx="410445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b="1" i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Майстерня обробки глини</a:t>
            </a:r>
            <a:endParaRPr lang="ru-RU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H:\світлини студентів\DSCN20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367" y="3428999"/>
            <a:ext cx="3114036" cy="233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6" t="5094" r="4216" b="10929"/>
          <a:stretch/>
        </p:blipFill>
        <p:spPr bwMode="auto">
          <a:xfrm>
            <a:off x="1979712" y="2920811"/>
            <a:ext cx="3213981" cy="2362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544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Тата\різьба 2\Изображение 0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697988"/>
            <a:ext cx="1995686" cy="266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D:\Тата\різьба 2\Изображение 0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58902"/>
            <a:ext cx="3182920" cy="238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7" t="9102" r="3184" b="9614"/>
          <a:stretch/>
        </p:blipFill>
        <p:spPr bwMode="auto">
          <a:xfrm>
            <a:off x="971600" y="697718"/>
            <a:ext cx="3537866" cy="2463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2" t="34678" r="3968" b="8462"/>
          <a:stretch/>
        </p:blipFill>
        <p:spPr bwMode="auto">
          <a:xfrm>
            <a:off x="4860032" y="3705614"/>
            <a:ext cx="3331736" cy="2012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039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:\світлини студентів\DSCN20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379677"/>
            <a:ext cx="2843808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548680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студентів у навчальних майстернях	</a:t>
            </a:r>
            <a:endParaRPr lang="ru-RU" sz="24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23928" y="5790378"/>
            <a:ext cx="453650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b="1" i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Майстерня  обробки лози</a:t>
            </a:r>
            <a:endParaRPr lang="ru-RU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:\світлини студентів\DSCN20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79677"/>
            <a:ext cx="2843808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4" t="3687" r="3487" b="9874"/>
          <a:stretch/>
        </p:blipFill>
        <p:spPr bwMode="auto">
          <a:xfrm>
            <a:off x="4860032" y="3677552"/>
            <a:ext cx="2843808" cy="2135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9" t="6495" r="3667" b="10509"/>
          <a:stretch/>
        </p:blipFill>
        <p:spPr bwMode="auto">
          <a:xfrm>
            <a:off x="856604" y="3677552"/>
            <a:ext cx="2843808" cy="211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514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Тата\різьба 2\Изображение 0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548680"/>
            <a:ext cx="2784309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D:\Тата\різьба 2\Изображение 0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490966"/>
            <a:ext cx="2952328" cy="221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5" descr="D:\Тата\різьба 2\Изображение 1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872708" y="976164"/>
            <a:ext cx="2843808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" t="4038" r="3618" b="8987"/>
          <a:stretch/>
        </p:blipFill>
        <p:spPr bwMode="auto">
          <a:xfrm>
            <a:off x="683568" y="3490965"/>
            <a:ext cx="2974031" cy="2227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D:\Тата\різьба 2\Изображение 09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312" y="1607800"/>
            <a:ext cx="3419872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33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7894" y="1772816"/>
            <a:ext cx="3056533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Художня обробка </a:t>
            </a:r>
            <a:r>
              <a:rPr lang="uk-UA" b="1" i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металу</a:t>
            </a:r>
            <a:endParaRPr lang="ru-RU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9944" y="701080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студентів у навчальних майстернях	</a:t>
            </a:r>
            <a:endParaRPr lang="ru-RU" sz="24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0" t="4079" r="3017" b="8885"/>
          <a:stretch/>
        </p:blipFill>
        <p:spPr bwMode="auto">
          <a:xfrm>
            <a:off x="899592" y="3216247"/>
            <a:ext cx="2808312" cy="2524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7" t="3951" r="2822" b="9000"/>
          <a:stretch/>
        </p:blipFill>
        <p:spPr bwMode="auto">
          <a:xfrm>
            <a:off x="3221525" y="1844824"/>
            <a:ext cx="3005750" cy="2263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4" t="5639" r="3675" b="8828"/>
          <a:stretch/>
        </p:blipFill>
        <p:spPr bwMode="auto">
          <a:xfrm>
            <a:off x="5611289" y="1196752"/>
            <a:ext cx="2996697" cy="2233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588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D:\Тата\З фотоапарата\IMG_91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7848" y="3136247"/>
            <a:ext cx="3059832" cy="229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D:\Тата\З фотоапарата\IMG_91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057" y="3573016"/>
            <a:ext cx="2843808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D:\Тата\З фотоапарата\IMG_91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53648" y="837004"/>
            <a:ext cx="2843808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7" name="Picture 7" descr="D:\Тата\З фотоапарата\IMG_92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93882" y="887874"/>
            <a:ext cx="2770158" cy="207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D:\Тата\З фотоапарата\IMG_92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41701" y="3676806"/>
            <a:ext cx="2576763" cy="208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9" name="Picture 9" descr="D:\Тата\З фотоапарата\IMG_920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08"/>
          <a:stretch/>
        </p:blipFill>
        <p:spPr bwMode="auto">
          <a:xfrm rot="5400000">
            <a:off x="495033" y="712767"/>
            <a:ext cx="2209766" cy="182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67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світлини студентів\DSCN21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3035829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15867" y="4437112"/>
            <a:ext cx="30565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uk-UA" b="1" i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Художня обробка деревини </a:t>
            </a:r>
            <a:endParaRPr lang="ru-RU" b="1" i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9944" y="701080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студентів у навчальних майстернях	</a:t>
            </a:r>
            <a:endParaRPr lang="ru-RU" sz="24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20" name="Picture 4" descr="H:\світлини студентів\DSCN21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73" y="3569624"/>
            <a:ext cx="3059832" cy="229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:\світлини студентів\DSCN2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12776"/>
            <a:ext cx="2952328" cy="221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55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855</TotalTime>
  <Words>79</Words>
  <Application>Microsoft Office PowerPoint</Application>
  <PresentationFormat>Екран (4:3)</PresentationFormat>
  <Paragraphs>19</Paragraphs>
  <Slides>20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7" baseType="lpstr">
      <vt:lpstr>BatangChe</vt:lpstr>
      <vt:lpstr>Arial</vt:lpstr>
      <vt:lpstr>Bookman Old Style</vt:lpstr>
      <vt:lpstr>Gabriola</vt:lpstr>
      <vt:lpstr>Verdana</vt:lpstr>
      <vt:lpstr>Wingdings 2</vt:lpstr>
      <vt:lpstr>Аспект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Декоративні тарелі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Pusar</dc:creator>
  <cp:lastModifiedBy>Admin</cp:lastModifiedBy>
  <cp:revision>82</cp:revision>
  <dcterms:created xsi:type="dcterms:W3CDTF">2014-01-30T21:33:45Z</dcterms:created>
  <dcterms:modified xsi:type="dcterms:W3CDTF">2024-04-24T05:51:42Z</dcterms:modified>
</cp:coreProperties>
</file>