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34" r:id="rId3"/>
  </p:sldMasterIdLst>
  <p:notesMasterIdLst>
    <p:notesMasterId r:id="rId14"/>
  </p:notesMasterIdLst>
  <p:sldIdLst>
    <p:sldId id="264" r:id="rId4"/>
    <p:sldId id="266" r:id="rId5"/>
    <p:sldId id="267" r:id="rId6"/>
    <p:sldId id="268" r:id="rId7"/>
    <p:sldId id="303" r:id="rId8"/>
    <p:sldId id="304" r:id="rId9"/>
    <p:sldId id="305" r:id="rId10"/>
    <p:sldId id="306" r:id="rId11"/>
    <p:sldId id="278" r:id="rId12"/>
    <p:sldId id="27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78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2C5FC-5379-4488-BF43-D265F2B5C49C}" type="datetimeFigureOut">
              <a:rPr lang="uk-UA" smtClean="0"/>
              <a:t>07.05.2024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24E58-AB37-41DF-941B-584F3864BD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6246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1" y="107950"/>
            <a:ext cx="9101138" cy="6750050"/>
            <a:chOff x="0" y="68"/>
            <a:chExt cx="5733" cy="4252"/>
          </a:xfrm>
        </p:grpSpPr>
        <p:grpSp>
          <p:nvGrpSpPr>
            <p:cNvPr id="5" name="Group 2051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205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2053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Line 205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Line 205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Line 205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Line 205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Line 205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Line 205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Line 206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8" name="Group 206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20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20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" name="Line 20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7" name="Line 20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8" name="Line 20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9" name="Line 20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0" name="Line 20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1" name="Line 20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2" name="Line 20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071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0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8" name="Line 20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9" name="Line 20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0" name="Line 20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1" name="Line 20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2" name="Line 20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3" name="Line 20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4" name="Line 20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9" name="Group 2080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20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0" name="Line 20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1" name="Line 20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2" name="Line 20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3" name="Line 20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4" name="Line 20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5" name="Line 20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6" name="Line 20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0" name="Group 2089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20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2" name="Line 20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3" name="Line 20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4" name="Line 20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5" name="Line 20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6" name="Line 20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7" name="Line 20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8" name="Line 20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2098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2099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2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0" name="Line 2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1" name="Line 21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2" name="Line 21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3" name="Line 2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4" name="Line 2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5" name="Line 21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" name="Line 21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2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2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2" name="Line 2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3" name="Line 21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4" name="Line 21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5" name="Line 2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6" name="Line 2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7" name="Line 21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8" name="Line 21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3" name="Group 2117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2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4" name="Line 2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Line 21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6" name="Line 21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7" name="Line 2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8" name="Line 2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9" name="Line 21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0" name="Line 21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4" name="Group 2126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2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6" name="Line 2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7" name="Line 2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8" name="Line 21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9" name="Line 2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0" name="Line 2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1" name="Line 2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2" name="Line 21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2135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2136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2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4" name="Line 2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Line 21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Line 21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7" name="Line 2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Line 2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9" name="Line 21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0" name="Line 21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6" name="Group 2145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2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Line 2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Line 214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8" name="Line 214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9" name="Line 2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0" name="Line 2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1" name="Line 215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2" name="Line 215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7" name="Group 2154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2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8" name="Line 2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9" name="Line 215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0" name="Line 215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1" name="Line 2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2" name="Line 2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3" name="Line 216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Line 216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8" name="Group 2163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0" name="Line 2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1" name="Line 2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2" name="Line 216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3" name="Line 2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" name="Line 2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" name="Line 2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6" name="Line 217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2172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217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8" name="Line 2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9" name="Line 217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0" name="Line 217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1" name="Line 2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2" name="Line 2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" name="Line 218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4" name="Line 218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0" name="Group 2182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Line 2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1" name="Line 218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2" name="Line 218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" name="Line 2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Line 2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5" name="Line 218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Line 219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1" name="Group 2191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2" name="Line 2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3" name="Line 219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4" name="Line 219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5" name="Line 2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6" name="Line 2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7" name="Line 219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8" name="Line 219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2" name="Group 2200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2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Line 22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Line 22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6" name="Line 22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7" name="Line 22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8" name="Line 22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9" name="Line 22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0" name="Line 22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2209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22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2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Line 22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Line 22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Line 22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5" name="Line 22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Line 22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7" name="Line 22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Line 22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4" name="Group 2219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2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Line 22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Line 22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Line 22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Line 22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Line 22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9" name="Line 22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Line 22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5" name="Group 2228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2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22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22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22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22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22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22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2" name="Line 22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6" name="Group 2237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2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Line 22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Line 22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0" name="Line 22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22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22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22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22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224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24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Line 224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Line 224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225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Line 225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Line 225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Line 225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Line 225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Line 225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Line 225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Line 225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" name="Group 2258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25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26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26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26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26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264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294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3403606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29" name="Rectangle 2289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730" name="Rectangle 229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229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28CA-4A40-4BDE-A0DB-753ACB1816C6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245" name="Rectangle 22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246" name="Rectangle 22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6F267-B709-4D13-9BA7-DAF854E0CFAF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734730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BDD3-EC4B-4AD5-BCF5-B766CC38EB9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6B22EC-B874-481C-8BBE-018477D9E4E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375402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DCD3-9FC7-46FC-9060-3141B7363B3E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608C3-E986-4099-8407-E8E9AFAB7A3B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200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37A4-F14B-4420-B457-EFADD582FB7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5F7980-C9AB-4671-B4A6-1DA199FCC448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204190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1" y="107950"/>
            <a:ext cx="9101138" cy="6750050"/>
            <a:chOff x="0" y="68"/>
            <a:chExt cx="5733" cy="4252"/>
          </a:xfrm>
        </p:grpSpPr>
        <p:grpSp>
          <p:nvGrpSpPr>
            <p:cNvPr id="5" name="Group 2051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205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2053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Line 205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Line 205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Line 205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Line 205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Line 205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Line 205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Line 206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8" name="Group 206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20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20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" name="Line 20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7" name="Line 20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8" name="Line 20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9" name="Line 20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0" name="Line 20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1" name="Line 20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2" name="Line 20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071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0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8" name="Line 20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9" name="Line 20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0" name="Line 20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1" name="Line 20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2" name="Line 20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3" name="Line 20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4" name="Line 20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9" name="Group 2080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20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0" name="Line 20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1" name="Line 20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2" name="Line 20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3" name="Line 20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4" name="Line 20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5" name="Line 20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6" name="Line 20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0" name="Group 2089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20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2" name="Line 20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3" name="Line 20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4" name="Line 20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5" name="Line 20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6" name="Line 20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7" name="Line 20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8" name="Line 20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2098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2099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2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0" name="Line 2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1" name="Line 21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2" name="Line 21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3" name="Line 2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4" name="Line 2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5" name="Line 21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" name="Line 21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2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2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2" name="Line 2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3" name="Line 21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4" name="Line 21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5" name="Line 2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6" name="Line 2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7" name="Line 21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8" name="Line 21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3" name="Group 2117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2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4" name="Line 2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Line 21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6" name="Line 21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7" name="Line 2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8" name="Line 2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9" name="Line 21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0" name="Line 21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4" name="Group 2126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2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6" name="Line 2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7" name="Line 2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8" name="Line 21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9" name="Line 2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0" name="Line 2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1" name="Line 2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2" name="Line 21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2135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2136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2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4" name="Line 2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Line 21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Line 21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7" name="Line 2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Line 2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9" name="Line 21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0" name="Line 21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6" name="Group 2145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2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Line 2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Line 214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8" name="Line 214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9" name="Line 2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0" name="Line 2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1" name="Line 215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2" name="Line 215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7" name="Group 2154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2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8" name="Line 2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9" name="Line 215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0" name="Line 215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1" name="Line 2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2" name="Line 2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3" name="Line 216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Line 216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8" name="Group 2163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0" name="Line 2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1" name="Line 2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2" name="Line 216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3" name="Line 2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" name="Line 2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" name="Line 2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6" name="Line 217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2172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217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8" name="Line 2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9" name="Line 217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0" name="Line 217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1" name="Line 2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2" name="Line 2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" name="Line 218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4" name="Line 218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0" name="Group 2182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Line 2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1" name="Line 218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2" name="Line 218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" name="Line 2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Line 2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5" name="Line 218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Line 219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1" name="Group 2191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2" name="Line 2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3" name="Line 219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4" name="Line 219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5" name="Line 2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6" name="Line 2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7" name="Line 219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8" name="Line 219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2" name="Group 2200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2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Line 22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Line 22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6" name="Line 22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7" name="Line 22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8" name="Line 22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9" name="Line 22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0" name="Line 22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2209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22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2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Line 22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Line 22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Line 22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5" name="Line 22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Line 22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7" name="Line 22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Line 22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4" name="Group 2219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2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Line 22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Line 22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Line 22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Line 22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Line 22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9" name="Line 22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Line 22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5" name="Group 2228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2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22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22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22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22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22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22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2" name="Line 22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6" name="Group 2237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2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Line 22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Line 22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0" name="Line 22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22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22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22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22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224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24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Line 224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Line 224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225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Line 225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Line 225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Line 225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Line 225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Line 225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Line 225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Line 225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" name="Group 2258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25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26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26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26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26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264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294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3403606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29" name="Rectangle 2289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730" name="Rectangle 229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229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28CA-4A40-4BDE-A0DB-753ACB1816C6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245" name="Rectangle 22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246" name="Rectangle 22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6F267-B709-4D13-9BA7-DAF854E0CFAF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44600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1F8A-5675-42C9-A69C-3BEC02B1F045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363F22-F33E-4227-9BC4-2B3ED566BB82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01440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ED4-6D73-41E3-82FE-CC4ECBF7ABB3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909DD-273D-46D8-B053-972D9F6BB8B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37346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060D-DD21-4390-9BF2-0D7C0156D668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B7335D-15F1-406D-B1E5-623F2D5EDCE6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2656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6DE5-41E3-412C-95E3-0C22FCDCFDC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81E13C-1B3A-4204-99F0-564E9729B00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081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B56D-1CBE-43B4-8427-6DE111E736BD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78F3-E092-4EC0-BC60-461D69E00974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00036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055E-BB18-4FDB-A63C-35C9458C6D6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8BAA1-B4B7-4DAA-A36B-F102CB4AFADC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338685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1F8A-5675-42C9-A69C-3BEC02B1F045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363F22-F33E-4227-9BC4-2B3ED566BB82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297114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709D-62EC-4144-8B60-FF2050BED042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A9837-8757-414F-9F9E-10A3773E775E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918745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6E47-3A56-4F68-9666-B5DFDCD13BF4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2EF13-9577-47D8-B16A-4918FD30E50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0375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BDD3-EC4B-4AD5-BCF5-B766CC38EB9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6B22EC-B874-481C-8BBE-018477D9E4E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24345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DCD3-9FC7-46FC-9060-3141B7363B3E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608C3-E986-4099-8407-E8E9AFAB7A3B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3923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37A4-F14B-4420-B457-EFADD582FB7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5F7980-C9AB-4671-B4A6-1DA199FCC448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2776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0"/>
          <p:cNvGrpSpPr>
            <a:grpSpLocks/>
          </p:cNvGrpSpPr>
          <p:nvPr/>
        </p:nvGrpSpPr>
        <p:grpSpPr bwMode="auto">
          <a:xfrm>
            <a:off x="1" y="107950"/>
            <a:ext cx="9101138" cy="6750050"/>
            <a:chOff x="0" y="68"/>
            <a:chExt cx="5733" cy="4252"/>
          </a:xfrm>
        </p:grpSpPr>
        <p:grpSp>
          <p:nvGrpSpPr>
            <p:cNvPr id="5" name="Group 2051"/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37" name="Group 2052"/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50" name="Line 2053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1" name="Line 2054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" name="Line 2055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" name="Line 2056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" name="Line 2057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" name="Line 2058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" name="Line 2059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" name="Line 2060"/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8" name="Group 2061"/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207" name="Group 2062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235" name="Line 206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6" name="Line 20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7" name="Line 20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8" name="Line 20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9" name="Line 206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0" name="Line 20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1" name="Line 20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42" name="Line 20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8" name="Group 2071"/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27" name="Line 207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8" name="Line 207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9" name="Line 20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0" name="Line 20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1" name="Line 207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2" name="Line 207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3" name="Line 20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34" name="Line 20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09" name="Group 2080"/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9" name="Line 208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0" name="Line 208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1" name="Line 20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2" name="Line 20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3" name="Line 208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4" name="Line 208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5" name="Line 20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26" name="Line 20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210" name="Group 2089"/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211" name="Line 209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2" name="Line 209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3" name="Line 20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4" name="Line 20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5" name="Line 209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6" name="Line 209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7" name="Line 20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18" name="Line 20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59" name="Group 2098"/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171" name="Group 2099"/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199" name="Line 210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0" name="Line 21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1" name="Line 21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2" name="Line 21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3" name="Line 210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4" name="Line 21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5" name="Line 21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206" name="Line 21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2" name="Group 2108"/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91" name="Line 210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2" name="Line 211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3" name="Line 21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4" name="Line 21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5" name="Line 211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6" name="Line 211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7" name="Line 21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8" name="Line 21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3" name="Group 2117"/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83" name="Line 211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4" name="Line 211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5" name="Line 21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6" name="Line 21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7" name="Line 212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8" name="Line 212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9" name="Line 21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90" name="Line 21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74" name="Group 2126"/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75" name="Line 212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6" name="Line 212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7" name="Line 21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8" name="Line 21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9" name="Line 213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0" name="Line 213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1" name="Line 21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82" name="Line 21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0" name="Group 2135"/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135" name="Group 2136"/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163" name="Line 213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4" name="Line 21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5" name="Line 21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6" name="Line 21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7" name="Line 214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8" name="Line 21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9" name="Line 21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70" name="Line 21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6" name="Group 2145"/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55" name="Line 214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6" name="Line 214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7" name="Line 214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8" name="Line 214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9" name="Line 215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0" name="Line 215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1" name="Line 215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62" name="Line 215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7" name="Group 2154"/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47" name="Line 215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8" name="Line 215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9" name="Line 215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0" name="Line 215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1" name="Line 215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2" name="Line 216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3" name="Line 216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54" name="Line 216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38" name="Group 2163"/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39" name="Line 216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0" name="Line 216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1" name="Line 216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2" name="Line 216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3" name="Line 216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4" name="Line 216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5" name="Line 217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46" name="Line 217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1" name="Group 2172"/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99" name="Group 2173"/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127" name="Line 217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8" name="Line 217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9" name="Line 217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0" name="Line 2177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1" name="Line 217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2" name="Line 217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3" name="Line 218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34" name="Line 2181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0" name="Group 2182"/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9" name="Line 218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0" name="Line 218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1" name="Line 218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2" name="Line 2186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3" name="Line 218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4" name="Line 218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5" name="Line 218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26" name="Line 2190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1" name="Group 2191"/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11" name="Line 219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2" name="Line 219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3" name="Line 219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4" name="Line 2195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5" name="Line 219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6" name="Line 219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7" name="Line 219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8" name="Line 2199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102" name="Group 2200"/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103" name="Line 220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" name="Line 220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5" name="Line 220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6" name="Line 220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7" name="Line 220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8" name="Line 220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9" name="Line 220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10" name="Line 220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  <p:grpSp>
              <p:nvGrpSpPr>
                <p:cNvPr id="62" name="Group 2209"/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63" name="Group 2210"/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91" name="Line 221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2" name="Line 221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3" name="Line 221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4" name="Line 2214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5" name="Line 221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6" name="Line 221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7" name="Line 221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8" name="Line 2218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4" name="Group 2219"/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83" name="Line 222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4" name="Line 222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5" name="Line 222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6" name="Line 2223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7" name="Line 222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8" name="Line 222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9" name="Line 222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90" name="Line 2227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5" name="Group 2228"/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75" name="Line 222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6" name="Line 223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7" name="Line 223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8" name="Line 2232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9" name="Line 223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0" name="Line 223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1" name="Line 223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82" name="Line 2236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  <p:grpSp>
                <p:nvGrpSpPr>
                  <p:cNvPr id="66" name="Group 2237"/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67" name="Line 2238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8" name="Line 2239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69" name="Line 2240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1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0" name="Line 2241"/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1" name="Line 2242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2" name="Line 2243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1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3" name="Line 2244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74" name="Line 2245"/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 sz="2400" smtClean="0">
                        <a:solidFill>
                          <a:srgbClr val="8383AD"/>
                        </a:solidFill>
                        <a:latin typeface="Times New Roman" pitchFamily="18" charset="0"/>
                      </a:endParaRPr>
                    </a:p>
                  </p:txBody>
                </p:sp>
              </p:grpSp>
            </p:grpSp>
          </p:grpSp>
          <p:grpSp>
            <p:nvGrpSpPr>
              <p:cNvPr id="38" name="Group 2246"/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39" name="Line 224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0" name="Line 2248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1" name="Line 2249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Line 2250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3" name="Line 2251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4" name="Line 2252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5" name="Line 2253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6" name="Line 2254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7" name="Line 2255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" name="Line 2256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9" name="Line 2257"/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2147282163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 smtClean="0">
                    <a:solidFill>
                      <a:srgbClr val="8383AD"/>
                    </a:solidFill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6" name="Group 2258"/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32" name="Rectangle 2259"/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3" name="Rectangle 2260"/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4" name="Rectangle 2261"/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5" name="Rectangle 2262"/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  <p:sp>
            <p:nvSpPr>
              <p:cNvPr id="36" name="Rectangle 2263"/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altLang="uk-UA" smtClean="0">
                  <a:solidFill>
                    <a:srgbClr val="8383AD"/>
                  </a:solidFill>
                </a:endParaRPr>
              </a:p>
            </p:txBody>
          </p:sp>
        </p:grpSp>
        <p:grpSp>
          <p:nvGrpSpPr>
            <p:cNvPr id="7" name="Group 2264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8" name="Group 226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0" name="Rectangle 226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31" name="Rectangle 226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9" name="Group 226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28" name="Rectangle 226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9" name="Rectangle 227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" name="Group 227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26" name="Rectangle 227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7" name="Rectangle 227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1" name="Group 227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24" name="Rectangle 227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5" name="Rectangle 227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2" name="Group 227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22" name="Rectangle 227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3" name="Rectangle 227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3" name="Group 228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20" name="Rectangle 228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21" name="Rectangle 228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4" name="Group 228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8" name="Rectangle 228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9" name="Rectangle 228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5" name="Group 228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6" name="Rectangle 228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7" name="Rectangle 228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pic>
        <p:nvPicPr>
          <p:cNvPr id="243" name="Picture 2294" descr="C:\WINNT\Profiles\rebeccal\Desktop\posbul1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4" y="3403606"/>
            <a:ext cx="2460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729" name="Rectangle 2289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3730" name="Rectangle 229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4" name="Rectangle 229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C28CA-4A40-4BDE-A0DB-753ACB1816C6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245" name="Rectangle 229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246" name="Rectangle 229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76F267-B709-4D13-9BA7-DAF854E0CFAF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26074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D1F8A-5675-42C9-A69C-3BEC02B1F045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363F22-F33E-4227-9BC4-2B3ED566BB82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76437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ED4-6D73-41E3-82FE-CC4ECBF7ABB3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909DD-273D-46D8-B053-972D9F6BB8B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3416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060D-DD21-4390-9BF2-0D7C0156D668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B7335D-15F1-406D-B1E5-623F2D5EDCE6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5738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6DE5-41E3-412C-95E3-0C22FCDCFDC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81E13C-1B3A-4204-99F0-564E9729B00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1909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AFED4-6D73-41E3-82FE-CC4ECBF7ABB3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909DD-273D-46D8-B053-972D9F6BB8B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66813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B56D-1CBE-43B4-8427-6DE111E736BD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78F3-E092-4EC0-BC60-461D69E00974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3951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055E-BB18-4FDB-A63C-35C9458C6D6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8BAA1-B4B7-4DAA-A36B-F102CB4AFADC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21529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709D-62EC-4144-8B60-FF2050BED042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A9837-8757-414F-9F9E-10A3773E775E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9052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6E47-3A56-4F68-9666-B5DFDCD13BF4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2EF13-9577-47D8-B16A-4918FD30E50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3135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9BDD3-EC4B-4AD5-BCF5-B766CC38EB9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6B22EC-B874-481C-8BBE-018477D9E4E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7040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7DCD3-9FC7-46FC-9060-3141B7363B3E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D608C3-E986-4099-8407-E8E9AFAB7A3B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33133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537A4-F14B-4420-B457-EFADD582FB7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65F7980-C9AB-4671-B4A6-1DA199FCC448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533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A060D-DD21-4390-9BF2-0D7C0156D668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B7335D-15F1-406D-B1E5-623F2D5EDCE6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1437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36DE5-41E3-412C-95E3-0C22FCDCFDC9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9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81E13C-1B3A-4204-99F0-564E9729B003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663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B56D-1CBE-43B4-8427-6DE111E736BD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5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E78F3-E092-4EC0-BC60-461D69E00974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718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055E-BB18-4FDB-A63C-35C9458C6D6A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4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98BAA1-B4B7-4DAA-A36B-F102CB4AFADC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314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709D-62EC-4144-8B60-FF2050BED042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6A9837-8757-414F-9F9E-10A3773E775E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19867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86E47-3A56-4F68-9666-B5DFDCD13BF4}" type="datetime1">
              <a:rPr lang="ru-RU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" name="Rectangle 6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7" name="Rectangle 6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92EF13-9577-47D8-B16A-4918FD30E507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411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252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4533-D2FF-4327-8028-B839C1B1808F}" type="datetime1">
              <a:rPr lang="ru-RU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252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252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6A11-A0A3-4A12-B99A-F7497101163D}" type="slidenum">
              <a:rPr lang="ru-RU" altLang="uk-UA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75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spd="slow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252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4533-D2FF-4327-8028-B839C1B1808F}" type="datetime1">
              <a:rPr lang="ru-RU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252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252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6A11-A0A3-4A12-B99A-F7497101163D}" type="slidenum">
              <a:rPr lang="ru-RU" altLang="uk-UA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ransition spd="slow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1083" name="Rectangle 5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4" name="Rectangle 6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5" name="Rectangle 7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6" name="Rectangle 8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7" name="Rectangle 9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59" name="Group 10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1078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9" name="Rectangle 12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0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1" name="Rectangle 14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82" name="Rectangle 15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0" name="Group 16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1073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4" name="Rectangle 18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5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6" name="Rectangle 20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7" name="Rectangle 21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1" name="Group 22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1068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9" name="Rectangle 24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0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1" name="Rectangle 26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72" name="Rectangle 27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62" name="Group 28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1063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4" name="Rectangle 30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5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6" name="Rectangle 32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67" name="Rectangle 33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  <p:grpSp>
          <p:nvGrpSpPr>
            <p:cNvPr id="1033" name="Group 34"/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35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1056" name="Rectangle 3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7" name="Rectangle 3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5" name="Group 38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1054" name="Rectangle 3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5" name="Rectangle 4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6" name="Group 41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1052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3" name="Rectangle 4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7" name="Group 44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1050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51" name="Rectangle 46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8" name="Group 47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1048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9" name="Rectangle 49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39" name="Group 50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1046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7" name="Rectangle 5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0" name="Group 53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1044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5" name="Rectangle 5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  <p:grpSp>
            <p:nvGrpSpPr>
              <p:cNvPr id="1041" name="Group 56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1042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  <p:sp>
              <p:nvSpPr>
                <p:cNvPr id="1043" name="Rectangle 5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ru-RU" altLang="uk-UA" smtClean="0">
                    <a:solidFill>
                      <a:srgbClr val="8383AD"/>
                    </a:solidFill>
                  </a:endParaRPr>
                </a:p>
              </p:txBody>
            </p:sp>
          </p:grpSp>
        </p:grpSp>
      </p:grpSp>
      <p:sp>
        <p:nvSpPr>
          <p:cNvPr id="1027" name="Rectangle 5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62525" name="Rectangle 6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364533-D2FF-4327-8028-B839C1B1808F}" type="datetime1">
              <a:rPr lang="ru-RU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62526" name="Rectangle 6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404176"/>
              </a:solidFill>
            </a:endParaRPr>
          </a:p>
        </p:txBody>
      </p:sp>
      <p:sp>
        <p:nvSpPr>
          <p:cNvPr id="62527" name="Rectangle 6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  <a:latin typeface="Arial Narrow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986A11-A0A3-4A12-B99A-F7497101163D}" type="slidenum">
              <a:rPr lang="ru-RU" altLang="uk-UA">
                <a:solidFill>
                  <a:srgbClr val="40417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uk-UA">
              <a:solidFill>
                <a:srgbClr val="4041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54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/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293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1F711CA-FBEE-43DC-8778-29BB18F4809F}" type="slidenum">
              <a:rPr lang="ru-RU" altLang="uk-UA" sz="1400">
                <a:solidFill>
                  <a:srgbClr val="404176"/>
                </a:solidFill>
                <a:latin typeface="Arial Narrow" pitchFamily="34" charset="0"/>
              </a:rPr>
              <a:pPr/>
              <a:t>1</a:t>
            </a:fld>
            <a:endParaRPr lang="ru-RU" altLang="uk-UA" sz="1400">
              <a:solidFill>
                <a:srgbClr val="404176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928" y="5499338"/>
            <a:ext cx="8980792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uk-UA" sz="3200" b="1" kern="0" dirty="0">
                <a:solidFill>
                  <a:srgbClr val="404176"/>
                </a:solidFill>
                <a:latin typeface="Century Schoolbook"/>
              </a:rPr>
              <a:t>Викладач: </a:t>
            </a:r>
            <a:r>
              <a:rPr lang="uk-UA" sz="2400" b="1" kern="0" dirty="0" smtClean="0">
                <a:solidFill>
                  <a:srgbClr val="404176"/>
                </a:solidFill>
                <a:latin typeface="Century Schoolbook"/>
              </a:rPr>
              <a:t>доцент кафедри </a:t>
            </a:r>
            <a:r>
              <a:rPr lang="uk-UA" sz="2400" b="1" kern="0" dirty="0">
                <a:solidFill>
                  <a:srgbClr val="404176"/>
                </a:solidFill>
                <a:latin typeface="Century Schoolbook"/>
              </a:rPr>
              <a:t>біології, екології та </a:t>
            </a:r>
            <a:r>
              <a:rPr lang="uk-UA" sz="2400" b="1" kern="0" dirty="0" smtClean="0">
                <a:solidFill>
                  <a:srgbClr val="404176"/>
                </a:solidFill>
                <a:latin typeface="Century Schoolbook"/>
              </a:rPr>
              <a:t>методик </a:t>
            </a:r>
            <a:r>
              <a:rPr lang="uk-UA" sz="2400" b="1" kern="0" dirty="0">
                <a:solidFill>
                  <a:srgbClr val="404176"/>
                </a:solidFill>
                <a:latin typeface="Century Schoolbook"/>
              </a:rPr>
              <a:t>їх </a:t>
            </a:r>
            <a:r>
              <a:rPr lang="uk-UA" sz="2400" b="1" kern="0" dirty="0" smtClean="0">
                <a:solidFill>
                  <a:srgbClr val="404176"/>
                </a:solidFill>
                <a:latin typeface="Century Schoolbook"/>
              </a:rPr>
              <a:t>навчання</a:t>
            </a:r>
            <a:endParaRPr lang="uk-UA" sz="2400" b="1" kern="0" dirty="0">
              <a:solidFill>
                <a:srgbClr val="404176"/>
              </a:solidFill>
              <a:latin typeface="Century Schoolbook"/>
            </a:endParaRPr>
          </a:p>
          <a:p>
            <a:pPr lvl="0" algn="ctr"/>
            <a:r>
              <a:rPr lang="uk-UA" sz="2400" b="1" kern="0" dirty="0">
                <a:solidFill>
                  <a:srgbClr val="404176"/>
                </a:solidFill>
                <a:latin typeface="Century Schoolbook"/>
              </a:rPr>
              <a:t> Кратко О.В.</a:t>
            </a:r>
            <a:endParaRPr lang="ru-RU" sz="2400" kern="0" dirty="0">
              <a:solidFill>
                <a:srgbClr val="40417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7955" y="2204864"/>
            <a:ext cx="55007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800" b="1" dirty="0" smtClean="0"/>
              <a:t>ІСТОРІЯ БІОЛОГІЇ</a:t>
            </a:r>
            <a:endParaRPr lang="uk-UA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84" y="3573016"/>
            <a:ext cx="3678092" cy="205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67"/>
          <a:stretch/>
        </p:blipFill>
        <p:spPr bwMode="auto">
          <a:xfrm>
            <a:off x="1349272" y="3445916"/>
            <a:ext cx="2475817" cy="231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06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10</a:t>
            </a:fld>
            <a:endParaRPr lang="ru-RU" altLang="uk-UA">
              <a:solidFill>
                <a:srgbClr val="40417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6" y="548686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kern="0" dirty="0" smtClean="0">
                <a:solidFill>
                  <a:srgbClr val="0070C0"/>
                </a:solidFill>
                <a:latin typeface="Century Schoolbook"/>
              </a:rPr>
              <a:t>Дякую за увагу</a:t>
            </a:r>
          </a:p>
          <a:p>
            <a:pPr lvl="0" algn="ctr"/>
            <a:endParaRPr lang="uk-UA" sz="4000" b="1" kern="0" dirty="0">
              <a:solidFill>
                <a:srgbClr val="0070C0"/>
              </a:solidFill>
              <a:latin typeface="Century Schoolbook"/>
            </a:endParaRPr>
          </a:p>
          <a:p>
            <a:pPr lvl="0" algn="ctr"/>
            <a:endParaRPr lang="uk-UA" sz="4000" b="1" kern="0" dirty="0" smtClean="0">
              <a:solidFill>
                <a:srgbClr val="0070C0"/>
              </a:solidFill>
              <a:latin typeface="Century Schoolbook"/>
            </a:endParaRPr>
          </a:p>
          <a:p>
            <a:pPr lvl="0" algn="ctr"/>
            <a:endParaRPr lang="uk-UA" sz="4000" b="1" kern="0" dirty="0">
              <a:solidFill>
                <a:srgbClr val="0070C0"/>
              </a:solidFill>
              <a:latin typeface="Century Schoolbook"/>
            </a:endParaRPr>
          </a:p>
          <a:p>
            <a:pPr lvl="0" algn="ctr"/>
            <a:endParaRPr lang="uk-UA" sz="4000" b="1" kern="0" dirty="0">
              <a:solidFill>
                <a:srgbClr val="0070C0"/>
              </a:solidFill>
              <a:latin typeface="Century Schoolbook"/>
            </a:endParaRPr>
          </a:p>
          <a:p>
            <a:pPr lvl="0" algn="ctr"/>
            <a:endParaRPr lang="uk-UA" sz="4000" b="1" kern="0" dirty="0" smtClean="0">
              <a:solidFill>
                <a:prstClr val="black"/>
              </a:solidFill>
              <a:latin typeface="Century Schoolbook"/>
            </a:endParaRPr>
          </a:p>
          <a:p>
            <a:pPr lvl="0" algn="ctr"/>
            <a:endParaRPr lang="uk-UA" sz="4000" b="1" kern="0" dirty="0">
              <a:solidFill>
                <a:prstClr val="black"/>
              </a:solidFill>
              <a:latin typeface="Century Schoolbook"/>
            </a:endParaRPr>
          </a:p>
          <a:p>
            <a:pPr lvl="0" algn="ctr"/>
            <a:r>
              <a:rPr lang="uk-UA" sz="4000" b="1" kern="0" dirty="0" smtClean="0">
                <a:solidFill>
                  <a:srgbClr val="7030A0"/>
                </a:solidFill>
                <a:latin typeface="Century Schoolbook"/>
              </a:rPr>
              <a:t>До зустрічі  на заняттях!!!</a:t>
            </a:r>
          </a:p>
          <a:p>
            <a:pPr lvl="0" algn="ctr"/>
            <a:r>
              <a:rPr lang="uk-UA" sz="3200" b="1" kern="0" dirty="0" smtClean="0">
                <a:solidFill>
                  <a:schemeClr val="tx2"/>
                </a:solidFill>
                <a:latin typeface="Century Schoolbook"/>
              </a:rPr>
              <a:t>Викладач: </a:t>
            </a:r>
            <a:r>
              <a:rPr lang="uk-UA" sz="2400" b="1" kern="0" dirty="0" smtClean="0">
                <a:solidFill>
                  <a:schemeClr val="tx2"/>
                </a:solidFill>
                <a:latin typeface="Century Schoolbook"/>
              </a:rPr>
              <a:t>доцент кафедри </a:t>
            </a:r>
            <a:r>
              <a:rPr lang="uk-UA" sz="2400" b="1" kern="0" dirty="0" smtClean="0">
                <a:solidFill>
                  <a:schemeClr val="tx2"/>
                </a:solidFill>
                <a:latin typeface="Century Schoolbook"/>
              </a:rPr>
              <a:t>біології, екології та методик їх навчання</a:t>
            </a:r>
          </a:p>
          <a:p>
            <a:pPr lvl="0" algn="ctr"/>
            <a:r>
              <a:rPr lang="uk-UA" sz="2400" b="1" kern="0" dirty="0" smtClean="0">
                <a:solidFill>
                  <a:schemeClr val="tx2"/>
                </a:solidFill>
                <a:latin typeface="Century Schoolbook"/>
              </a:rPr>
              <a:t> </a:t>
            </a:r>
            <a:r>
              <a:rPr lang="uk-UA" sz="2400" b="1" kern="0" dirty="0" err="1" smtClean="0">
                <a:solidFill>
                  <a:schemeClr val="tx2"/>
                </a:solidFill>
                <a:latin typeface="Century Schoolbook"/>
              </a:rPr>
              <a:t>Кратко</a:t>
            </a:r>
            <a:r>
              <a:rPr lang="uk-UA" sz="2400" b="1" kern="0" dirty="0" smtClean="0">
                <a:solidFill>
                  <a:schemeClr val="tx2"/>
                </a:solidFill>
                <a:latin typeface="Century Schoolbook"/>
              </a:rPr>
              <a:t> О.В.</a:t>
            </a:r>
            <a:endParaRPr lang="ru-RU" sz="2400" kern="0" dirty="0">
              <a:solidFill>
                <a:schemeClr val="tx2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578" y="1556792"/>
            <a:ext cx="48645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4048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2AD83BC-2233-4E86-8EFE-21E9F51F0268}" type="slidenum">
              <a:rPr lang="ru-RU" altLang="uk-UA" sz="1400">
                <a:solidFill>
                  <a:srgbClr val="404176"/>
                </a:solidFill>
                <a:latin typeface="Arial Narrow" pitchFamily="34" charset="0"/>
              </a:rPr>
              <a:pPr/>
              <a:t>2</a:t>
            </a:fld>
            <a:endParaRPr lang="ru-RU" altLang="uk-UA" sz="1400">
              <a:solidFill>
                <a:srgbClr val="404176"/>
              </a:solidFill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06006" y="692696"/>
            <a:ext cx="63321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kern="1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Що</a:t>
            </a:r>
            <a:r>
              <a:rPr lang="ru-RU" sz="4000" b="1" kern="1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 </a:t>
            </a:r>
            <a:r>
              <a:rPr lang="ru-RU" sz="4000" b="1" kern="1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вивчає</a:t>
            </a:r>
            <a:r>
              <a:rPr lang="ru-RU" sz="4000" b="1" kern="1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 </a:t>
            </a:r>
            <a:r>
              <a:rPr lang="uk-UA" sz="4000" b="1" kern="1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історія біології</a:t>
            </a:r>
            <a:r>
              <a:rPr lang="ru-RU" sz="4000" b="1" kern="1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Impact"/>
              </a:rPr>
              <a:t>? 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1357" y="1470838"/>
            <a:ext cx="5905351" cy="20036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latin typeface="Times New Roman"/>
                <a:ea typeface="Times New Roman"/>
                <a:cs typeface="Times New Roman"/>
              </a:rPr>
              <a:t>Історія біології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досліджує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розвиток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біологічної науки, 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вивчає фундаментальні (найбільш загальні) властивості і закони еволюційного розвитку живих істот. </a:t>
            </a: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uk-UA" i="1" dirty="0">
                <a:latin typeface="Times New Roman"/>
                <a:ea typeface="Times New Roman"/>
                <a:cs typeface="Times New Roman"/>
              </a:rPr>
              <a:t>Предметом історії біології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 є виявлення і узагальнений аналіз основних подій і тенденцій у розвитку біологічного знання.</a:t>
            </a:r>
            <a:endParaRPr lang="uk-UA" sz="16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816366">
            <a:off x="7748905" y="1105220"/>
            <a:ext cx="1026320" cy="73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 </a:t>
            </a:r>
            <a:endParaRPr lang="ru-RU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173994">
            <a:off x="553347" y="557475"/>
            <a:ext cx="116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kern="10" dirty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? </a:t>
            </a:r>
            <a:endParaRPr lang="ru-RU" sz="40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18" b="25484"/>
          <a:stretch/>
        </p:blipFill>
        <p:spPr bwMode="auto">
          <a:xfrm>
            <a:off x="553954" y="3573016"/>
            <a:ext cx="7705799" cy="251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958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3</a:t>
            </a:fld>
            <a:endParaRPr lang="ru-RU" altLang="uk-UA">
              <a:solidFill>
                <a:srgbClr val="40417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6" y="692696"/>
            <a:ext cx="7416822" cy="59139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80340" algn="ctr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8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Мета курсу:</a:t>
            </a:r>
          </a:p>
          <a:p>
            <a:pPr indent="180340" algn="ctr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дати  уявлення  про  закономірності  розвитку біологічних  знань  з часу  зародження  раціональної  науки  в  Древній Греції і до кінця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XX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ст.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180340" algn="ctr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Курс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"Історія  біології"  повинен  розширити  кругозір  студентів,  дати  їм уявлення про тенденції розвитку біології в різні історичні епохи, показати  роль  біологічних  наук  в  розвитку  сучасної  цивілізації.</a:t>
            </a:r>
            <a:endParaRPr lang="ru-RU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180340" algn="ctr">
              <a:spcAft>
                <a:spcPts val="0"/>
              </a:spcAft>
              <a:tabLst>
                <a:tab pos="90170" algn="l"/>
                <a:tab pos="180340" algn="l"/>
              </a:tabLst>
            </a:pPr>
            <a:r>
              <a:rPr lang="ru-RU" sz="2800" kern="10" dirty="0" err="1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Завдання</a:t>
            </a:r>
            <a:r>
              <a:rPr lang="ru-RU" sz="28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курсу: 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ознайомлення із  сучасним  науковим  підходом  щодо  вивчення фактологічного матеріалу з історії біології;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розгля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нути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основні  закономірності  розвитку  біології  в  різні історичні епохи; </a:t>
            </a:r>
            <a:endParaRPr lang="uk-UA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показати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становлення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філософського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,  теоретико-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гіпотетиченого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емпіричного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компонентів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класичної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біології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простежити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умови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виникнення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і  шляхи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молекулярної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біології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; </a:t>
            </a:r>
            <a:endParaRPr lang="ru-RU" dirty="0" smtClean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обговорити</a:t>
            </a:r>
            <a:r>
              <a:rPr lang="ru-RU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тенденції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розвитку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сучасної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біологічної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науки. </a:t>
            </a:r>
            <a:endParaRPr lang="uk-UA" dirty="0">
              <a:solidFill>
                <a:srgbClr val="002060"/>
              </a:solidFill>
              <a:latin typeface="Times New Roman"/>
              <a:ea typeface="Times New Roman"/>
              <a:cs typeface="Times New Roman"/>
            </a:endParaRPr>
          </a:p>
          <a:p>
            <a:pPr indent="180340" algn="ctr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sz="2800" kern="10" dirty="0" smtClean="0">
              <a:ln w="19050">
                <a:solidFill>
                  <a:srgbClr val="99CCFF"/>
                </a:solidFill>
                <a:miter lim="800000"/>
                <a:headEnd type="none" w="sm" len="sm"/>
                <a:tailEnd type="none" w="sm" len="sm"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  <a:p>
            <a:pPr indent="180340" algn="just">
              <a:spcAft>
                <a:spcPts val="0"/>
              </a:spcAft>
              <a:tabLst>
                <a:tab pos="90170" algn="l"/>
                <a:tab pos="180340" algn="l"/>
              </a:tabLst>
            </a:pPr>
            <a:endParaRPr lang="ru-RU" dirty="0">
              <a:solidFill>
                <a:srgbClr val="002060"/>
              </a:solidFill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27079" y="2856800"/>
            <a:ext cx="594707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6439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FC40081-F948-42CF-948D-42D09A03971D}" type="datetime1">
              <a:rPr lang="ru-RU" altLang="uk-UA" sz="1400" smtClean="0">
                <a:solidFill>
                  <a:srgbClr val="404176"/>
                </a:solidFill>
                <a:latin typeface="Arial Narrow" pitchFamily="34" charset="0"/>
              </a:rPr>
              <a:pPr/>
              <a:t>07.05.2024</a:t>
            </a:fld>
            <a:endParaRPr lang="ru-RU" altLang="uk-UA" sz="1400" smtClean="0">
              <a:solidFill>
                <a:srgbClr val="404176"/>
              </a:solidFill>
              <a:latin typeface="Arial Narrow" pitchFamily="34" charset="0"/>
            </a:endParaRP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9B9758-A73E-4CBE-B6D5-80DF24EE5DE3}" type="slidenum">
              <a:rPr lang="ru-RU" altLang="uk-UA" sz="1400">
                <a:solidFill>
                  <a:srgbClr val="404176"/>
                </a:solidFill>
                <a:latin typeface="Arial Narrow" pitchFamily="34" charset="0"/>
              </a:rPr>
              <a:pPr/>
              <a:t>4</a:t>
            </a:fld>
            <a:endParaRPr lang="ru-RU" altLang="uk-UA" sz="1400">
              <a:solidFill>
                <a:srgbClr val="404176"/>
              </a:solidFill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1" y="1556795"/>
            <a:ext cx="777716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</a:rPr>
              <a:t>-</a:t>
            </a:r>
            <a:endParaRPr lang="ru-RU" sz="2400" dirty="0">
              <a:solidFill>
                <a:srgbClr val="D9DBC6">
                  <a:lumMod val="10000"/>
                </a:srgbClr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54868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Ви </a:t>
            </a:r>
            <a:r>
              <a:rPr lang="ru-RU" sz="3200" kern="10" dirty="0" err="1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ознайомитися</a:t>
            </a:r>
            <a:r>
              <a:rPr lang="ru-RU" sz="32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2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 </a:t>
            </a:r>
            <a:r>
              <a:rPr lang="ru-RU" sz="3200" kern="10" dirty="0" err="1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із</a:t>
            </a:r>
            <a:r>
              <a:rPr lang="ru-RU" sz="3200" kern="10" dirty="0" smtClean="0">
                <a:ln w="19050">
                  <a:solidFill>
                    <a:srgbClr val="99CCFF"/>
                  </a:solidFill>
                  <a:miter lim="800000"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:</a:t>
            </a:r>
            <a:endParaRPr lang="ru-RU" sz="3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7504" y="1153248"/>
            <a:ext cx="8976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/>
                <a:ea typeface="Times New Roman"/>
              </a:rPr>
              <a:t>Предметом, </a:t>
            </a:r>
            <a:r>
              <a:rPr lang="ru-RU" sz="3200" b="1" dirty="0" err="1">
                <a:latin typeface="Times New Roman"/>
                <a:ea typeface="Times New Roman"/>
              </a:rPr>
              <a:t>завдання</a:t>
            </a:r>
            <a:r>
              <a:rPr lang="ru-RU" sz="3200" b="1" dirty="0">
                <a:latin typeface="Times New Roman"/>
                <a:ea typeface="Times New Roman"/>
              </a:rPr>
              <a:t> і </a:t>
            </a:r>
            <a:r>
              <a:rPr lang="ru-RU" sz="3200" b="1" dirty="0" smtClean="0">
                <a:latin typeface="Times New Roman"/>
                <a:ea typeface="Times New Roman"/>
              </a:rPr>
              <a:t>методами </a:t>
            </a:r>
            <a:r>
              <a:rPr lang="ru-RU" sz="3200" b="1" dirty="0" err="1">
                <a:latin typeface="Times New Roman"/>
                <a:ea typeface="Times New Roman"/>
              </a:rPr>
              <a:t>історії</a:t>
            </a:r>
            <a:r>
              <a:rPr lang="ru-RU" sz="3200" b="1" dirty="0">
                <a:latin typeface="Times New Roman"/>
                <a:ea typeface="Times New Roman"/>
              </a:rPr>
              <a:t> </a:t>
            </a:r>
            <a:r>
              <a:rPr lang="ru-RU" sz="3200" b="1" dirty="0" err="1">
                <a:latin typeface="Times New Roman"/>
                <a:ea typeface="Times New Roman"/>
              </a:rPr>
              <a:t>біології</a:t>
            </a:r>
            <a:endParaRPr lang="uk-UA" sz="3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4778">
            <a:off x="867569" y="2516652"/>
            <a:ext cx="280035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818" y="2564904"/>
            <a:ext cx="6003182" cy="360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8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B055E-BB18-4FDB-A63C-35C9458C6D6A}" type="datetime1">
              <a:rPr lang="ru-RU" smtClean="0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5</a:t>
            </a:fld>
            <a:endParaRPr lang="ru-RU" altLang="uk-UA">
              <a:solidFill>
                <a:srgbClr val="40417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031" y="548680"/>
            <a:ext cx="58340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1153248"/>
            <a:ext cx="81481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/>
              <a:t>Виникнення</a:t>
            </a:r>
            <a:r>
              <a:rPr lang="ru-RU" sz="3200" dirty="0"/>
              <a:t> </a:t>
            </a:r>
            <a:r>
              <a:rPr lang="ru-RU" sz="3200" dirty="0" err="1"/>
              <a:t>біологічної</a:t>
            </a:r>
            <a:r>
              <a:rPr lang="ru-RU" sz="3200" dirty="0"/>
              <a:t> науки в </a:t>
            </a:r>
            <a:r>
              <a:rPr lang="ru-RU" sz="3200" dirty="0" err="1"/>
              <a:t>давній</a:t>
            </a:r>
            <a:r>
              <a:rPr lang="ru-RU" sz="3200" dirty="0"/>
              <a:t> </a:t>
            </a:r>
            <a:r>
              <a:rPr lang="ru-RU" sz="3200" dirty="0" err="1" smtClean="0"/>
              <a:t>Греції</a:t>
            </a:r>
            <a:endParaRPr lang="uk-UA" sz="32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9750"/>
            <a:ext cx="28289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11560" y="3645024"/>
            <a:ext cx="70005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 smtClean="0"/>
              <a:t>Символічною</a:t>
            </a:r>
            <a:r>
              <a:rPr lang="ru-RU" sz="3200" dirty="0" smtClean="0"/>
              <a:t> картиною </a:t>
            </a:r>
            <a:r>
              <a:rPr lang="ru-RU" sz="3200" dirty="0" err="1" smtClean="0"/>
              <a:t>Середньовіччя</a:t>
            </a:r>
            <a:endParaRPr lang="uk-UA" sz="3200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29799"/>
            <a:ext cx="3744416" cy="2490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933569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B055E-BB18-4FDB-A63C-35C9458C6D6A}" type="datetime1">
              <a:rPr lang="ru-RU" smtClean="0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6</a:t>
            </a:fld>
            <a:endParaRPr lang="ru-RU" altLang="uk-UA">
              <a:solidFill>
                <a:srgbClr val="40417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64704"/>
            <a:ext cx="58340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960" y="1445635"/>
            <a:ext cx="720678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/>
              <a:t>Історичний</a:t>
            </a:r>
            <a:r>
              <a:rPr lang="ru-RU" sz="3200" dirty="0"/>
              <a:t> </a:t>
            </a:r>
            <a:r>
              <a:rPr lang="ru-RU" sz="3200" dirty="0" err="1"/>
              <a:t>розвиток</a:t>
            </a:r>
            <a:r>
              <a:rPr lang="ru-RU" sz="3200" dirty="0"/>
              <a:t> </a:t>
            </a:r>
            <a:r>
              <a:rPr lang="ru-RU" sz="3200" dirty="0" err="1"/>
              <a:t>природничих</a:t>
            </a:r>
            <a:r>
              <a:rPr lang="ru-RU" sz="3200" dirty="0"/>
              <a:t> наук </a:t>
            </a:r>
            <a:endParaRPr lang="ru-RU" sz="3200" dirty="0" smtClean="0"/>
          </a:p>
          <a:p>
            <a:pPr lvl="0"/>
            <a:r>
              <a:rPr lang="ru-RU" sz="3200" dirty="0" smtClean="0"/>
              <a:t>у </a:t>
            </a:r>
            <a:r>
              <a:rPr lang="ru-RU" sz="3200" dirty="0" err="1"/>
              <a:t>добу</a:t>
            </a:r>
            <a:r>
              <a:rPr lang="ru-RU" sz="3200" dirty="0"/>
              <a:t> </a:t>
            </a:r>
            <a:r>
              <a:rPr lang="ru-RU" sz="3200" dirty="0" err="1" smtClean="0"/>
              <a:t>Відродження</a:t>
            </a:r>
            <a:endParaRPr lang="uk-UA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76" y="2780928"/>
            <a:ext cx="3154437" cy="236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87" y="2099606"/>
            <a:ext cx="2376264" cy="3728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6787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B055E-BB18-4FDB-A63C-35C9458C6D6A}" type="datetime1">
              <a:rPr lang="ru-RU" smtClean="0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7</a:t>
            </a:fld>
            <a:endParaRPr lang="ru-RU" altLang="uk-UA">
              <a:solidFill>
                <a:srgbClr val="40417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935" y="692696"/>
            <a:ext cx="58340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03960" y="1445635"/>
            <a:ext cx="715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dirty="0" err="1"/>
              <a:t>Становлення</a:t>
            </a:r>
            <a:r>
              <a:rPr lang="ru-RU" sz="3200" dirty="0"/>
              <a:t> </a:t>
            </a:r>
            <a:r>
              <a:rPr lang="ru-RU" sz="3200" dirty="0" err="1"/>
              <a:t>класичної</a:t>
            </a:r>
            <a:r>
              <a:rPr lang="ru-RU" sz="3200" dirty="0"/>
              <a:t> </a:t>
            </a:r>
            <a:r>
              <a:rPr lang="ru-RU" sz="3200" dirty="0" err="1"/>
              <a:t>біології</a:t>
            </a:r>
            <a:r>
              <a:rPr lang="ru-RU" sz="3200" dirty="0"/>
              <a:t> в XIX </a:t>
            </a:r>
            <a:r>
              <a:rPr lang="ru-RU" sz="3200" dirty="0" err="1" smtClean="0"/>
              <a:t>ст</a:t>
            </a:r>
            <a:r>
              <a:rPr lang="uk-UA" sz="3200" dirty="0"/>
              <a:t>.</a:t>
            </a:r>
            <a:endParaRPr lang="uk-UA" sz="32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4229281" cy="238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2" y="2262944"/>
            <a:ext cx="4005824" cy="300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8033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4B055E-BB18-4FDB-A63C-35C9458C6D6A}" type="datetime1">
              <a:rPr lang="ru-RU" smtClean="0">
                <a:solidFill>
                  <a:srgbClr val="404176"/>
                </a:solidFill>
              </a:rPr>
              <a:pPr>
                <a:defRPr/>
              </a:pPr>
              <a:t>07.05.2024</a:t>
            </a:fld>
            <a:endParaRPr lang="ru-RU">
              <a:solidFill>
                <a:srgbClr val="404176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 smtClean="0">
                <a:solidFill>
                  <a:srgbClr val="404176"/>
                </a:solidFill>
              </a:rPr>
              <a:pPr>
                <a:defRPr/>
              </a:pPr>
              <a:t>8</a:t>
            </a:fld>
            <a:endParaRPr lang="ru-RU" altLang="uk-UA">
              <a:solidFill>
                <a:srgbClr val="40417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548680"/>
            <a:ext cx="5834063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420217"/>
            <a:ext cx="813690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Розвитком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біології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в  ХХ  ст.</a:t>
            </a:r>
            <a:r>
              <a:rPr lang="uk-UA" dirty="0">
                <a:latin typeface="Times New Roman"/>
                <a:ea typeface="Times New Roman"/>
                <a:cs typeface="Times New Roman"/>
              </a:rPr>
              <a:t>; </a:t>
            </a:r>
            <a:endParaRPr lang="uk-UA" dirty="0" smtClean="0">
              <a:latin typeface="Times New Roman"/>
              <a:ea typeface="Times New Roman"/>
              <a:cs typeface="Times New Roman"/>
            </a:endParaRP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Новітніми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відкриттями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та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науковими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дослідженнями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сучасній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біології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marL="285750" lvl="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dirty="0" smtClean="0">
                <a:latin typeface="Times New Roman"/>
                <a:ea typeface="Times New Roman"/>
                <a:cs typeface="Times New Roman"/>
              </a:rPr>
              <a:t>Г</a:t>
            </a:r>
            <a:r>
              <a:rPr lang="ru-RU" dirty="0" err="1" smtClean="0">
                <a:latin typeface="Times New Roman"/>
                <a:ea typeface="Times New Roman"/>
                <a:cs typeface="Times New Roman"/>
              </a:rPr>
              <a:t>лобальними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проблемами </a:t>
            </a:r>
            <a:r>
              <a:rPr lang="ru-RU" dirty="0" err="1">
                <a:latin typeface="Times New Roman"/>
                <a:ea typeface="Times New Roman"/>
                <a:cs typeface="Times New Roman"/>
              </a:rPr>
              <a:t>сучасності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.</a:t>
            </a:r>
            <a:endParaRPr lang="uk-UA" sz="1600" dirty="0">
              <a:ea typeface="Times New Roman"/>
              <a:cs typeface="Times New Roman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456" y="2483788"/>
            <a:ext cx="66675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4920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8BAA1-B4B7-4DAA-A36B-F102CB4AFADC}" type="slidenum">
              <a:rPr lang="ru-RU" altLang="uk-UA">
                <a:solidFill>
                  <a:srgbClr val="404176"/>
                </a:solidFill>
              </a:rPr>
              <a:pPr>
                <a:defRPr/>
              </a:pPr>
              <a:t>9</a:t>
            </a:fld>
            <a:endParaRPr lang="ru-RU" altLang="uk-UA" dirty="0">
              <a:solidFill>
                <a:srgbClr val="404176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052736"/>
            <a:ext cx="63367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kern="0" dirty="0" smtClean="0">
                <a:solidFill>
                  <a:prstClr val="black"/>
                </a:solidFill>
                <a:latin typeface="Century Schoolbook"/>
              </a:rPr>
              <a:t>І ще….</a:t>
            </a:r>
          </a:p>
          <a:p>
            <a:pPr algn="ctr"/>
            <a:endParaRPr lang="uk-UA" sz="4000" b="1" kern="0" dirty="0">
              <a:solidFill>
                <a:prstClr val="black"/>
              </a:solidFill>
              <a:latin typeface="Century Schoolbook"/>
            </a:endParaRPr>
          </a:p>
          <a:p>
            <a:pPr algn="ctr"/>
            <a:r>
              <a:rPr lang="uk-UA" sz="4000" b="1" kern="0" dirty="0" smtClean="0">
                <a:solidFill>
                  <a:prstClr val="black"/>
                </a:solidFill>
                <a:latin typeface="Century Schoolbook"/>
              </a:rPr>
              <a:t>Багато цікавого!!!</a:t>
            </a:r>
            <a:endParaRPr lang="ru-RU" sz="4000" kern="0" dirty="0" smtClean="0">
              <a:solidFill>
                <a:sysClr val="windowText" lastClr="0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79"/>
          <a:stretch/>
        </p:blipFill>
        <p:spPr bwMode="auto">
          <a:xfrm>
            <a:off x="4067944" y="3140968"/>
            <a:ext cx="4413870" cy="177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072">
            <a:off x="539552" y="3573016"/>
            <a:ext cx="2857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5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ост-модерн">
  <a:themeElements>
    <a:clrScheme name="Пост-модерн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Пост-модер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ост-модерн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ост-модерн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235</Words>
  <Application>Microsoft Office PowerPoint</Application>
  <PresentationFormat>Экран (4:3)</PresentationFormat>
  <Paragraphs>56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Пост-модерн</vt:lpstr>
      <vt:lpstr>1_Пост-модерн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Кратко</dc:creator>
  <cp:lastModifiedBy>Kafedra Biologia</cp:lastModifiedBy>
  <cp:revision>22</cp:revision>
  <dcterms:created xsi:type="dcterms:W3CDTF">2020-03-24T08:11:09Z</dcterms:created>
  <dcterms:modified xsi:type="dcterms:W3CDTF">2024-05-07T11:33:43Z</dcterms:modified>
</cp:coreProperties>
</file>