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1" r:id="rId2"/>
    <p:sldMasterId id="2147483734" r:id="rId3"/>
    <p:sldMasterId id="2147483747" r:id="rId4"/>
    <p:sldMasterId id="2147483759" r:id="rId5"/>
  </p:sldMasterIdLst>
  <p:notesMasterIdLst>
    <p:notesMasterId r:id="rId28"/>
  </p:notesMasterIdLst>
  <p:sldIdLst>
    <p:sldId id="264" r:id="rId6"/>
    <p:sldId id="266" r:id="rId7"/>
    <p:sldId id="267" r:id="rId8"/>
    <p:sldId id="268" r:id="rId9"/>
    <p:sldId id="270" r:id="rId10"/>
    <p:sldId id="276" r:id="rId11"/>
    <p:sldId id="286" r:id="rId12"/>
    <p:sldId id="287" r:id="rId13"/>
    <p:sldId id="288" r:id="rId14"/>
    <p:sldId id="293" r:id="rId15"/>
    <p:sldId id="281" r:id="rId16"/>
    <p:sldId id="289" r:id="rId17"/>
    <p:sldId id="290" r:id="rId18"/>
    <p:sldId id="272" r:id="rId19"/>
    <p:sldId id="274" r:id="rId20"/>
    <p:sldId id="295" r:id="rId21"/>
    <p:sldId id="302" r:id="rId22"/>
    <p:sldId id="300" r:id="rId23"/>
    <p:sldId id="278" r:id="rId24"/>
    <p:sldId id="303" r:id="rId25"/>
    <p:sldId id="279" r:id="rId26"/>
    <p:sldId id="30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2C5FC-5379-4488-BF43-D265F2B5C49C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24E58-AB37-41DF-941B-584F3864BD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0609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EC77A-EE46-4442-A588-90F2FA67EB83}" type="slidenum">
              <a:rPr lang="uk-UA" smtClean="0"/>
              <a:pPr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5382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EC77A-EE46-4442-A588-90F2FA67EB83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022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CA2E7-A309-422F-8B72-365D0E0B9E71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0"/>
          <p:cNvGrpSpPr>
            <a:grpSpLocks/>
          </p:cNvGrpSpPr>
          <p:nvPr/>
        </p:nvGrpSpPr>
        <p:grpSpPr bwMode="auto">
          <a:xfrm>
            <a:off x="1" y="107950"/>
            <a:ext cx="9101138" cy="6750050"/>
            <a:chOff x="0" y="68"/>
            <a:chExt cx="5733" cy="4252"/>
          </a:xfrm>
        </p:grpSpPr>
        <p:grpSp>
          <p:nvGrpSpPr>
            <p:cNvPr id="5" name="Group 2051"/>
            <p:cNvGrpSpPr>
              <a:grpSpLocks/>
            </p:cNvGrpSpPr>
            <p:nvPr/>
          </p:nvGrpSpPr>
          <p:grpSpPr bwMode="auto">
            <a:xfrm>
              <a:off x="0" y="68"/>
              <a:ext cx="5733" cy="4088"/>
              <a:chOff x="0" y="68"/>
              <a:chExt cx="5733" cy="4088"/>
            </a:xfrm>
          </p:grpSpPr>
          <p:grpSp>
            <p:nvGrpSpPr>
              <p:cNvPr id="37" name="Group 2052"/>
              <p:cNvGrpSpPr>
                <a:grpSpLocks/>
              </p:cNvGrpSpPr>
              <p:nvPr userDrawn="1"/>
            </p:nvGrpSpPr>
            <p:grpSpPr bwMode="auto">
              <a:xfrm>
                <a:off x="0" y="144"/>
                <a:ext cx="5730" cy="4012"/>
                <a:chOff x="0" y="144"/>
                <a:chExt cx="5730" cy="4012"/>
              </a:xfrm>
            </p:grpSpPr>
            <p:sp>
              <p:nvSpPr>
                <p:cNvPr id="50" name="Line 2053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5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1" name="Line 2054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896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2" name="Line 2055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41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3" name="Line 2056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91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4" name="Line 2057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43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5" name="Line 2058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939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6" name="Line 2059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460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7" name="Line 2060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61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58" name="Group 2061"/>
                <p:cNvGrpSpPr>
                  <a:grpSpLocks/>
                </p:cNvGrpSpPr>
                <p:nvPr userDrawn="1"/>
              </p:nvGrpSpPr>
              <p:grpSpPr bwMode="auto">
                <a:xfrm>
                  <a:off x="483" y="144"/>
                  <a:ext cx="975" cy="4012"/>
                  <a:chOff x="483" y="144"/>
                  <a:chExt cx="975" cy="4012"/>
                </a:xfrm>
              </p:grpSpPr>
              <p:grpSp>
                <p:nvGrpSpPr>
                  <p:cNvPr id="207" name="Group 2062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83" y="144"/>
                    <a:ext cx="975" cy="947"/>
                    <a:chOff x="483" y="144"/>
                    <a:chExt cx="975" cy="947"/>
                  </a:xfrm>
                </p:grpSpPr>
                <p:sp>
                  <p:nvSpPr>
                    <p:cNvPr id="235" name="Line 20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6" name="Line 20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7" name="Line 206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8" name="Line 206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9" name="Line 20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0" name="Line 20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1" name="Line 206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2" name="Line 207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08" name="Group 2071"/>
                  <p:cNvGrpSpPr>
                    <a:grpSpLocks/>
                  </p:cNvGrpSpPr>
                  <p:nvPr/>
                </p:nvGrpSpPr>
                <p:grpSpPr bwMode="auto">
                  <a:xfrm>
                    <a:off x="483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27" name="Line 20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8" name="Line 20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9" name="Line 207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0" name="Line 207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" name="Line 20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" name="Line 20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" name="Line 207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4" name="Line 207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09" name="Group 2080"/>
                  <p:cNvGrpSpPr>
                    <a:grpSpLocks/>
                  </p:cNvGrpSpPr>
                  <p:nvPr/>
                </p:nvGrpSpPr>
                <p:grpSpPr bwMode="auto">
                  <a:xfrm>
                    <a:off x="483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19" name="Line 20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0" name="Line 20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1" name="Line 208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2" name="Line 208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3" name="Line 20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4" name="Line 20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5" name="Line 208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6" name="Line 208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10" name="Group 2089"/>
                  <p:cNvGrpSpPr>
                    <a:grpSpLocks/>
                  </p:cNvGrpSpPr>
                  <p:nvPr/>
                </p:nvGrpSpPr>
                <p:grpSpPr bwMode="auto">
                  <a:xfrm>
                    <a:off x="483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11" name="Line 20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2" name="Line 209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3" name="Line 20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4" name="Line 209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5" name="Line 20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6" name="Line 209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7" name="Line 20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8" name="Line 209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59" name="Group 2098"/>
                <p:cNvGrpSpPr>
                  <a:grpSpLocks/>
                </p:cNvGrpSpPr>
                <p:nvPr userDrawn="1"/>
              </p:nvGrpSpPr>
              <p:grpSpPr bwMode="auto">
                <a:xfrm>
                  <a:off x="1551" y="144"/>
                  <a:ext cx="975" cy="4012"/>
                  <a:chOff x="1551" y="144"/>
                  <a:chExt cx="975" cy="4012"/>
                </a:xfrm>
              </p:grpSpPr>
              <p:grpSp>
                <p:nvGrpSpPr>
                  <p:cNvPr id="171" name="Group 2099"/>
                  <p:cNvGrpSpPr>
                    <a:grpSpLocks/>
                  </p:cNvGrpSpPr>
                  <p:nvPr userDrawn="1"/>
                </p:nvGrpSpPr>
                <p:grpSpPr bwMode="auto">
                  <a:xfrm>
                    <a:off x="1551" y="144"/>
                    <a:ext cx="975" cy="947"/>
                    <a:chOff x="1551" y="144"/>
                    <a:chExt cx="975" cy="947"/>
                  </a:xfrm>
                </p:grpSpPr>
                <p:sp>
                  <p:nvSpPr>
                    <p:cNvPr id="199" name="Line 210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0" name="Line 210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1" name="Line 210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2" name="Line 210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3" name="Line 210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4" name="Line 210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5" name="Line 210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6" name="Line 210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2" name="Group 2108"/>
                  <p:cNvGrpSpPr>
                    <a:grpSpLocks/>
                  </p:cNvGrpSpPr>
                  <p:nvPr/>
                </p:nvGrpSpPr>
                <p:grpSpPr bwMode="auto">
                  <a:xfrm>
                    <a:off x="1551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91" name="Line 210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2" name="Line 211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3" name="Line 211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4" name="Line 211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5" name="Line 211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6" name="Line 211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7" name="Line 211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8" name="Line 211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3" name="Group 2117"/>
                  <p:cNvGrpSpPr>
                    <a:grpSpLocks/>
                  </p:cNvGrpSpPr>
                  <p:nvPr/>
                </p:nvGrpSpPr>
                <p:grpSpPr bwMode="auto">
                  <a:xfrm>
                    <a:off x="1551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83" name="Line 21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4" name="Line 211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5" name="Line 212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6" name="Line 212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7" name="Line 21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8" name="Line 212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9" name="Line 212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0" name="Line 212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4" name="Group 2126"/>
                  <p:cNvGrpSpPr>
                    <a:grpSpLocks/>
                  </p:cNvGrpSpPr>
                  <p:nvPr/>
                </p:nvGrpSpPr>
                <p:grpSpPr bwMode="auto">
                  <a:xfrm>
                    <a:off x="1551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75" name="Line 21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6" name="Line 212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7" name="Line 212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8" name="Line 213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9" name="Line 21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0" name="Line 213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1" name="Line 213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2" name="Line 213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0" name="Group 2135"/>
                <p:cNvGrpSpPr>
                  <a:grpSpLocks/>
                </p:cNvGrpSpPr>
                <p:nvPr userDrawn="1"/>
              </p:nvGrpSpPr>
              <p:grpSpPr bwMode="auto">
                <a:xfrm>
                  <a:off x="2619" y="144"/>
                  <a:ext cx="975" cy="4012"/>
                  <a:chOff x="2619" y="144"/>
                  <a:chExt cx="975" cy="4012"/>
                </a:xfrm>
              </p:grpSpPr>
              <p:grpSp>
                <p:nvGrpSpPr>
                  <p:cNvPr id="135" name="Group 2136"/>
                  <p:cNvGrpSpPr>
                    <a:grpSpLocks/>
                  </p:cNvGrpSpPr>
                  <p:nvPr userDrawn="1"/>
                </p:nvGrpSpPr>
                <p:grpSpPr bwMode="auto">
                  <a:xfrm>
                    <a:off x="2619" y="144"/>
                    <a:ext cx="975" cy="947"/>
                    <a:chOff x="2619" y="144"/>
                    <a:chExt cx="975" cy="947"/>
                  </a:xfrm>
                </p:grpSpPr>
                <p:sp>
                  <p:nvSpPr>
                    <p:cNvPr id="163" name="Line 213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4" name="Line 213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5" name="Line 213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6" name="Line 214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7" name="Line 214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8" name="Line 214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9" name="Line 214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0" name="Line 214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6" name="Group 2145"/>
                  <p:cNvGrpSpPr>
                    <a:grpSpLocks/>
                  </p:cNvGrpSpPr>
                  <p:nvPr/>
                </p:nvGrpSpPr>
                <p:grpSpPr bwMode="auto">
                  <a:xfrm>
                    <a:off x="2619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55" name="Line 214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6" name="Line 214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7" name="Line 214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8" name="Line 214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9" name="Line 215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0" name="Line 215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1" name="Line 215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2" name="Line 215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7" name="Group 2154"/>
                  <p:cNvGrpSpPr>
                    <a:grpSpLocks/>
                  </p:cNvGrpSpPr>
                  <p:nvPr/>
                </p:nvGrpSpPr>
                <p:grpSpPr bwMode="auto">
                  <a:xfrm>
                    <a:off x="2619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47" name="Line 21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8" name="Line 215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9" name="Line 215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0" name="Line 215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1" name="Line 21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2" name="Line 216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3" name="Line 216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4" name="Line 216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8" name="Group 2163"/>
                  <p:cNvGrpSpPr>
                    <a:grpSpLocks/>
                  </p:cNvGrpSpPr>
                  <p:nvPr/>
                </p:nvGrpSpPr>
                <p:grpSpPr bwMode="auto">
                  <a:xfrm>
                    <a:off x="2619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39" name="Line 21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0" name="Line 216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1" name="Line 216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2" name="Line 216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3" name="Line 21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4" name="Line 216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5" name="Line 217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6" name="Line 217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1" name="Group 2172"/>
                <p:cNvGrpSpPr>
                  <a:grpSpLocks/>
                </p:cNvGrpSpPr>
                <p:nvPr userDrawn="1"/>
              </p:nvGrpSpPr>
              <p:grpSpPr bwMode="auto">
                <a:xfrm>
                  <a:off x="3687" y="144"/>
                  <a:ext cx="975" cy="4012"/>
                  <a:chOff x="3687" y="144"/>
                  <a:chExt cx="975" cy="4012"/>
                </a:xfrm>
              </p:grpSpPr>
              <p:grpSp>
                <p:nvGrpSpPr>
                  <p:cNvPr id="99" name="Group 2173"/>
                  <p:cNvGrpSpPr>
                    <a:grpSpLocks/>
                  </p:cNvGrpSpPr>
                  <p:nvPr userDrawn="1"/>
                </p:nvGrpSpPr>
                <p:grpSpPr bwMode="auto">
                  <a:xfrm>
                    <a:off x="3687" y="144"/>
                    <a:ext cx="975" cy="947"/>
                    <a:chOff x="3687" y="144"/>
                    <a:chExt cx="975" cy="947"/>
                  </a:xfrm>
                </p:grpSpPr>
                <p:sp>
                  <p:nvSpPr>
                    <p:cNvPr id="127" name="Line 217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8" name="Line 217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9" name="Line 217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0" name="Line 217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1" name="Line 217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2" name="Line 217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3" name="Line 218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4" name="Line 218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0" name="Group 2182"/>
                  <p:cNvGrpSpPr>
                    <a:grpSpLocks/>
                  </p:cNvGrpSpPr>
                  <p:nvPr/>
                </p:nvGrpSpPr>
                <p:grpSpPr bwMode="auto">
                  <a:xfrm>
                    <a:off x="3687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19" name="Line 218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0" name="Line 218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1" name="Line 218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2" name="Line 218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3" name="Line 218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4" name="Line 218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5" name="Line 218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6" name="Line 219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1" name="Group 2191"/>
                  <p:cNvGrpSpPr>
                    <a:grpSpLocks/>
                  </p:cNvGrpSpPr>
                  <p:nvPr/>
                </p:nvGrpSpPr>
                <p:grpSpPr bwMode="auto">
                  <a:xfrm>
                    <a:off x="3687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11" name="Line 21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2" name="Line 219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3" name="Line 219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4" name="Line 219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5" name="Line 21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6" name="Line 219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7" name="Line 219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8" name="Line 219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2" name="Group 2200"/>
                  <p:cNvGrpSpPr>
                    <a:grpSpLocks/>
                  </p:cNvGrpSpPr>
                  <p:nvPr/>
                </p:nvGrpSpPr>
                <p:grpSpPr bwMode="auto">
                  <a:xfrm>
                    <a:off x="3687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03" name="Line 220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4" name="Line 220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5" name="Line 220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6" name="Line 220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7" name="Line 220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8" name="Line 220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9" name="Line 220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0" name="Line 220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2" name="Group 2209"/>
                <p:cNvGrpSpPr>
                  <a:grpSpLocks/>
                </p:cNvGrpSpPr>
                <p:nvPr userDrawn="1"/>
              </p:nvGrpSpPr>
              <p:grpSpPr bwMode="auto">
                <a:xfrm>
                  <a:off x="4755" y="144"/>
                  <a:ext cx="975" cy="4012"/>
                  <a:chOff x="4755" y="144"/>
                  <a:chExt cx="975" cy="4012"/>
                </a:xfrm>
              </p:grpSpPr>
              <p:grpSp>
                <p:nvGrpSpPr>
                  <p:cNvPr id="63" name="Group 22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755" y="144"/>
                    <a:ext cx="975" cy="947"/>
                    <a:chOff x="4755" y="144"/>
                    <a:chExt cx="975" cy="947"/>
                  </a:xfrm>
                </p:grpSpPr>
                <p:sp>
                  <p:nvSpPr>
                    <p:cNvPr id="91" name="Line 221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2" name="Line 221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3" name="Line 221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4" name="Line 221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5" name="Line 221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6" name="Line 221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7" name="Line 221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8" name="Line 221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4" name="Group 2219"/>
                  <p:cNvGrpSpPr>
                    <a:grpSpLocks/>
                  </p:cNvGrpSpPr>
                  <p:nvPr/>
                </p:nvGrpSpPr>
                <p:grpSpPr bwMode="auto">
                  <a:xfrm>
                    <a:off x="4755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83" name="Line 222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4" name="Line 222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5" name="Line 222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6" name="Line 222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7" name="Line 222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8" name="Line 222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9" name="Line 222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0" name="Line 222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5" name="Group 2228"/>
                  <p:cNvGrpSpPr>
                    <a:grpSpLocks/>
                  </p:cNvGrpSpPr>
                  <p:nvPr/>
                </p:nvGrpSpPr>
                <p:grpSpPr bwMode="auto">
                  <a:xfrm>
                    <a:off x="4755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75" name="Line 222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6" name="Line 223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7" name="Line 223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8" name="Line 223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9" name="Line 223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0" name="Line 223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1" name="Line 223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2" name="Line 223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6" name="Group 2237"/>
                  <p:cNvGrpSpPr>
                    <a:grpSpLocks/>
                  </p:cNvGrpSpPr>
                  <p:nvPr/>
                </p:nvGrpSpPr>
                <p:grpSpPr bwMode="auto">
                  <a:xfrm>
                    <a:off x="4755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67" name="Line 223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8" name="Line 223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9" name="Line 224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0" name="Line 224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1" name="Line 224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2" name="Line 224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3" name="Line 224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4" name="Line 224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38" name="Group 2246"/>
              <p:cNvGrpSpPr>
                <a:grpSpLocks/>
              </p:cNvGrpSpPr>
              <p:nvPr userDrawn="1"/>
            </p:nvGrpSpPr>
            <p:grpSpPr bwMode="auto">
              <a:xfrm>
                <a:off x="3" y="68"/>
                <a:ext cx="5730" cy="0"/>
                <a:chOff x="3" y="68"/>
                <a:chExt cx="5730" cy="0"/>
              </a:xfrm>
            </p:grpSpPr>
            <p:sp>
              <p:nvSpPr>
                <p:cNvPr id="39" name="Line 2247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98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" name="Line 2248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737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" name="Line 2249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266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" name="Line 2250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805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" name="Line 2251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334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Line 2252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873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" name="Line 2253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402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" name="Line 2254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941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" name="Line 2255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4470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8" name="Line 2256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009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9" name="Line 2257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538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2258"/>
            <p:cNvGrpSpPr>
              <a:grpSpLocks/>
            </p:cNvGrpSpPr>
            <p:nvPr/>
          </p:nvGrpSpPr>
          <p:grpSpPr bwMode="auto">
            <a:xfrm>
              <a:off x="336" y="1200"/>
              <a:ext cx="5088" cy="1056"/>
              <a:chOff x="336" y="1200"/>
              <a:chExt cx="5088" cy="1056"/>
            </a:xfrm>
          </p:grpSpPr>
          <p:sp>
            <p:nvSpPr>
              <p:cNvPr id="32" name="Rectangle 2259"/>
              <p:cNvSpPr>
                <a:spLocks noChangeArrowheads="1"/>
              </p:cNvSpPr>
              <p:nvPr userDrawn="1"/>
            </p:nvSpPr>
            <p:spPr bwMode="auto">
              <a:xfrm>
                <a:off x="2880" y="1200"/>
                <a:ext cx="2544" cy="5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3" name="Rectangle 2260"/>
              <p:cNvSpPr>
                <a:spLocks noChangeArrowheads="1"/>
              </p:cNvSpPr>
              <p:nvPr userDrawn="1"/>
            </p:nvSpPr>
            <p:spPr bwMode="auto">
              <a:xfrm>
                <a:off x="2880" y="1728"/>
                <a:ext cx="2544" cy="52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4" name="Rectangle 2261"/>
              <p:cNvSpPr>
                <a:spLocks noChangeArrowheads="1"/>
              </p:cNvSpPr>
              <p:nvPr userDrawn="1"/>
            </p:nvSpPr>
            <p:spPr bwMode="auto">
              <a:xfrm>
                <a:off x="336" y="1728"/>
                <a:ext cx="2544" cy="52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5" name="Rectangle 2262"/>
              <p:cNvSpPr>
                <a:spLocks noChangeArrowheads="1"/>
              </p:cNvSpPr>
              <p:nvPr userDrawn="1"/>
            </p:nvSpPr>
            <p:spPr bwMode="auto">
              <a:xfrm>
                <a:off x="336" y="1200"/>
                <a:ext cx="2544" cy="52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6" name="Rectangle 2263"/>
              <p:cNvSpPr>
                <a:spLocks noChangeArrowheads="1"/>
              </p:cNvSpPr>
              <p:nvPr userDrawn="1"/>
            </p:nvSpPr>
            <p:spPr bwMode="white">
              <a:xfrm>
                <a:off x="432" y="1296"/>
                <a:ext cx="4896" cy="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</p:grpSp>
        <p:grpSp>
          <p:nvGrpSpPr>
            <p:cNvPr id="7" name="Group 2264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8" name="Group 226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30" name="Rectangle 226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31" name="Rectangle 226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9" name="Group 226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8" name="Rectangle 226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9" name="Rectangle 227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" name="Group 227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6" name="Rectangle 227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7" name="Rectangle 227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1" name="Group 227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4" name="Rectangle 227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5" name="Rectangle 227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2" name="Group 227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2" name="Rectangle 227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3" name="Rectangle 227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3" name="Group 228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0" name="Rectangle 228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1" name="Rectangle 228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4" name="Group 228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8" name="Rectangle 228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9" name="Rectangle 228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5" name="Group 228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6" name="Rectangle 228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7" name="Rectangle 228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</p:grpSp>
      <p:pic>
        <p:nvPicPr>
          <p:cNvPr id="243" name="Picture 2294" descr="C:\WINNT\Profiles\rebeccal\Desktop\posbul1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4" y="3403606"/>
            <a:ext cx="246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729" name="Rectangle 2289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3730" name="Rectangle 229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4" name="Rectangle 229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C28CA-4A40-4BDE-A0DB-753ACB1816C6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245" name="Rectangle 229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246" name="Rectangle 229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76F267-B709-4D13-9BA7-DAF854E0CFAF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3473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9BDD3-EC4B-4AD5-BCF5-B766CC38EB9A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6B22EC-B874-481C-8BBE-018477D9E4E3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7540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7DCD3-9FC7-46FC-9060-3141B7363B3E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D608C3-E986-4099-8407-E8E9AFAB7A3B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02009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537A4-F14B-4420-B457-EFADD582FB79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5F7980-C9AB-4671-B4A6-1DA199FCC448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0419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0"/>
          <p:cNvGrpSpPr>
            <a:grpSpLocks/>
          </p:cNvGrpSpPr>
          <p:nvPr/>
        </p:nvGrpSpPr>
        <p:grpSpPr bwMode="auto">
          <a:xfrm>
            <a:off x="1" y="107950"/>
            <a:ext cx="9101138" cy="6750050"/>
            <a:chOff x="0" y="68"/>
            <a:chExt cx="5733" cy="4252"/>
          </a:xfrm>
        </p:grpSpPr>
        <p:grpSp>
          <p:nvGrpSpPr>
            <p:cNvPr id="5" name="Group 2051"/>
            <p:cNvGrpSpPr>
              <a:grpSpLocks/>
            </p:cNvGrpSpPr>
            <p:nvPr/>
          </p:nvGrpSpPr>
          <p:grpSpPr bwMode="auto">
            <a:xfrm>
              <a:off x="0" y="68"/>
              <a:ext cx="5733" cy="4088"/>
              <a:chOff x="0" y="68"/>
              <a:chExt cx="5733" cy="4088"/>
            </a:xfrm>
          </p:grpSpPr>
          <p:grpSp>
            <p:nvGrpSpPr>
              <p:cNvPr id="37" name="Group 2052"/>
              <p:cNvGrpSpPr>
                <a:grpSpLocks/>
              </p:cNvGrpSpPr>
              <p:nvPr userDrawn="1"/>
            </p:nvGrpSpPr>
            <p:grpSpPr bwMode="auto">
              <a:xfrm>
                <a:off x="0" y="144"/>
                <a:ext cx="5730" cy="4012"/>
                <a:chOff x="0" y="144"/>
                <a:chExt cx="5730" cy="4012"/>
              </a:xfrm>
            </p:grpSpPr>
            <p:sp>
              <p:nvSpPr>
                <p:cNvPr id="50" name="Line 2053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5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1" name="Line 2054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896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2" name="Line 2055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41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3" name="Line 2056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91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4" name="Line 2057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43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5" name="Line 2058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939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6" name="Line 2059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460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7" name="Line 2060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61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58" name="Group 2061"/>
                <p:cNvGrpSpPr>
                  <a:grpSpLocks/>
                </p:cNvGrpSpPr>
                <p:nvPr userDrawn="1"/>
              </p:nvGrpSpPr>
              <p:grpSpPr bwMode="auto">
                <a:xfrm>
                  <a:off x="483" y="144"/>
                  <a:ext cx="975" cy="4012"/>
                  <a:chOff x="483" y="144"/>
                  <a:chExt cx="975" cy="4012"/>
                </a:xfrm>
              </p:grpSpPr>
              <p:grpSp>
                <p:nvGrpSpPr>
                  <p:cNvPr id="207" name="Group 2062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83" y="144"/>
                    <a:ext cx="975" cy="947"/>
                    <a:chOff x="483" y="144"/>
                    <a:chExt cx="975" cy="947"/>
                  </a:xfrm>
                </p:grpSpPr>
                <p:sp>
                  <p:nvSpPr>
                    <p:cNvPr id="235" name="Line 20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6" name="Line 20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7" name="Line 206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8" name="Line 206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9" name="Line 20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0" name="Line 20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1" name="Line 206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2" name="Line 207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08" name="Group 2071"/>
                  <p:cNvGrpSpPr>
                    <a:grpSpLocks/>
                  </p:cNvGrpSpPr>
                  <p:nvPr/>
                </p:nvGrpSpPr>
                <p:grpSpPr bwMode="auto">
                  <a:xfrm>
                    <a:off x="483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27" name="Line 20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8" name="Line 20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9" name="Line 207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0" name="Line 207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" name="Line 20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" name="Line 20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" name="Line 207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4" name="Line 207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09" name="Group 2080"/>
                  <p:cNvGrpSpPr>
                    <a:grpSpLocks/>
                  </p:cNvGrpSpPr>
                  <p:nvPr/>
                </p:nvGrpSpPr>
                <p:grpSpPr bwMode="auto">
                  <a:xfrm>
                    <a:off x="483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19" name="Line 20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0" name="Line 20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1" name="Line 208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2" name="Line 208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3" name="Line 20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4" name="Line 20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5" name="Line 208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6" name="Line 208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10" name="Group 2089"/>
                  <p:cNvGrpSpPr>
                    <a:grpSpLocks/>
                  </p:cNvGrpSpPr>
                  <p:nvPr/>
                </p:nvGrpSpPr>
                <p:grpSpPr bwMode="auto">
                  <a:xfrm>
                    <a:off x="483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11" name="Line 20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2" name="Line 209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3" name="Line 20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4" name="Line 209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5" name="Line 20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6" name="Line 209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7" name="Line 20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8" name="Line 209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59" name="Group 2098"/>
                <p:cNvGrpSpPr>
                  <a:grpSpLocks/>
                </p:cNvGrpSpPr>
                <p:nvPr userDrawn="1"/>
              </p:nvGrpSpPr>
              <p:grpSpPr bwMode="auto">
                <a:xfrm>
                  <a:off x="1551" y="144"/>
                  <a:ext cx="975" cy="4012"/>
                  <a:chOff x="1551" y="144"/>
                  <a:chExt cx="975" cy="4012"/>
                </a:xfrm>
              </p:grpSpPr>
              <p:grpSp>
                <p:nvGrpSpPr>
                  <p:cNvPr id="171" name="Group 2099"/>
                  <p:cNvGrpSpPr>
                    <a:grpSpLocks/>
                  </p:cNvGrpSpPr>
                  <p:nvPr userDrawn="1"/>
                </p:nvGrpSpPr>
                <p:grpSpPr bwMode="auto">
                  <a:xfrm>
                    <a:off x="1551" y="144"/>
                    <a:ext cx="975" cy="947"/>
                    <a:chOff x="1551" y="144"/>
                    <a:chExt cx="975" cy="947"/>
                  </a:xfrm>
                </p:grpSpPr>
                <p:sp>
                  <p:nvSpPr>
                    <p:cNvPr id="199" name="Line 210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0" name="Line 210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1" name="Line 210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2" name="Line 210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3" name="Line 210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4" name="Line 210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5" name="Line 210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6" name="Line 210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2" name="Group 2108"/>
                  <p:cNvGrpSpPr>
                    <a:grpSpLocks/>
                  </p:cNvGrpSpPr>
                  <p:nvPr/>
                </p:nvGrpSpPr>
                <p:grpSpPr bwMode="auto">
                  <a:xfrm>
                    <a:off x="1551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91" name="Line 210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2" name="Line 211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3" name="Line 211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4" name="Line 211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5" name="Line 211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6" name="Line 211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7" name="Line 211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8" name="Line 211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3" name="Group 2117"/>
                  <p:cNvGrpSpPr>
                    <a:grpSpLocks/>
                  </p:cNvGrpSpPr>
                  <p:nvPr/>
                </p:nvGrpSpPr>
                <p:grpSpPr bwMode="auto">
                  <a:xfrm>
                    <a:off x="1551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83" name="Line 21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4" name="Line 211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5" name="Line 212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6" name="Line 212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7" name="Line 21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8" name="Line 212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9" name="Line 212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0" name="Line 212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4" name="Group 2126"/>
                  <p:cNvGrpSpPr>
                    <a:grpSpLocks/>
                  </p:cNvGrpSpPr>
                  <p:nvPr/>
                </p:nvGrpSpPr>
                <p:grpSpPr bwMode="auto">
                  <a:xfrm>
                    <a:off x="1551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75" name="Line 21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6" name="Line 212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7" name="Line 212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8" name="Line 213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9" name="Line 21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0" name="Line 213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1" name="Line 213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2" name="Line 213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0" name="Group 2135"/>
                <p:cNvGrpSpPr>
                  <a:grpSpLocks/>
                </p:cNvGrpSpPr>
                <p:nvPr userDrawn="1"/>
              </p:nvGrpSpPr>
              <p:grpSpPr bwMode="auto">
                <a:xfrm>
                  <a:off x="2619" y="144"/>
                  <a:ext cx="975" cy="4012"/>
                  <a:chOff x="2619" y="144"/>
                  <a:chExt cx="975" cy="4012"/>
                </a:xfrm>
              </p:grpSpPr>
              <p:grpSp>
                <p:nvGrpSpPr>
                  <p:cNvPr id="135" name="Group 2136"/>
                  <p:cNvGrpSpPr>
                    <a:grpSpLocks/>
                  </p:cNvGrpSpPr>
                  <p:nvPr userDrawn="1"/>
                </p:nvGrpSpPr>
                <p:grpSpPr bwMode="auto">
                  <a:xfrm>
                    <a:off x="2619" y="144"/>
                    <a:ext cx="975" cy="947"/>
                    <a:chOff x="2619" y="144"/>
                    <a:chExt cx="975" cy="947"/>
                  </a:xfrm>
                </p:grpSpPr>
                <p:sp>
                  <p:nvSpPr>
                    <p:cNvPr id="163" name="Line 213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4" name="Line 213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5" name="Line 213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6" name="Line 214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7" name="Line 214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8" name="Line 214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9" name="Line 214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0" name="Line 214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6" name="Group 2145"/>
                  <p:cNvGrpSpPr>
                    <a:grpSpLocks/>
                  </p:cNvGrpSpPr>
                  <p:nvPr/>
                </p:nvGrpSpPr>
                <p:grpSpPr bwMode="auto">
                  <a:xfrm>
                    <a:off x="2619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55" name="Line 214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6" name="Line 214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7" name="Line 214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8" name="Line 214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9" name="Line 215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0" name="Line 215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1" name="Line 215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2" name="Line 215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7" name="Group 2154"/>
                  <p:cNvGrpSpPr>
                    <a:grpSpLocks/>
                  </p:cNvGrpSpPr>
                  <p:nvPr/>
                </p:nvGrpSpPr>
                <p:grpSpPr bwMode="auto">
                  <a:xfrm>
                    <a:off x="2619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47" name="Line 21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8" name="Line 215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9" name="Line 215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0" name="Line 215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1" name="Line 21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2" name="Line 216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3" name="Line 216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4" name="Line 216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8" name="Group 2163"/>
                  <p:cNvGrpSpPr>
                    <a:grpSpLocks/>
                  </p:cNvGrpSpPr>
                  <p:nvPr/>
                </p:nvGrpSpPr>
                <p:grpSpPr bwMode="auto">
                  <a:xfrm>
                    <a:off x="2619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39" name="Line 21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0" name="Line 216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1" name="Line 216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2" name="Line 216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3" name="Line 21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4" name="Line 216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5" name="Line 217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6" name="Line 217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1" name="Group 2172"/>
                <p:cNvGrpSpPr>
                  <a:grpSpLocks/>
                </p:cNvGrpSpPr>
                <p:nvPr userDrawn="1"/>
              </p:nvGrpSpPr>
              <p:grpSpPr bwMode="auto">
                <a:xfrm>
                  <a:off x="3687" y="144"/>
                  <a:ext cx="975" cy="4012"/>
                  <a:chOff x="3687" y="144"/>
                  <a:chExt cx="975" cy="4012"/>
                </a:xfrm>
              </p:grpSpPr>
              <p:grpSp>
                <p:nvGrpSpPr>
                  <p:cNvPr id="99" name="Group 2173"/>
                  <p:cNvGrpSpPr>
                    <a:grpSpLocks/>
                  </p:cNvGrpSpPr>
                  <p:nvPr userDrawn="1"/>
                </p:nvGrpSpPr>
                <p:grpSpPr bwMode="auto">
                  <a:xfrm>
                    <a:off x="3687" y="144"/>
                    <a:ext cx="975" cy="947"/>
                    <a:chOff x="3687" y="144"/>
                    <a:chExt cx="975" cy="947"/>
                  </a:xfrm>
                </p:grpSpPr>
                <p:sp>
                  <p:nvSpPr>
                    <p:cNvPr id="127" name="Line 217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8" name="Line 217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9" name="Line 217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0" name="Line 217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1" name="Line 217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2" name="Line 217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3" name="Line 218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4" name="Line 218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0" name="Group 2182"/>
                  <p:cNvGrpSpPr>
                    <a:grpSpLocks/>
                  </p:cNvGrpSpPr>
                  <p:nvPr/>
                </p:nvGrpSpPr>
                <p:grpSpPr bwMode="auto">
                  <a:xfrm>
                    <a:off x="3687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19" name="Line 218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0" name="Line 218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1" name="Line 218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2" name="Line 218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3" name="Line 218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4" name="Line 218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5" name="Line 218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6" name="Line 219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1" name="Group 2191"/>
                  <p:cNvGrpSpPr>
                    <a:grpSpLocks/>
                  </p:cNvGrpSpPr>
                  <p:nvPr/>
                </p:nvGrpSpPr>
                <p:grpSpPr bwMode="auto">
                  <a:xfrm>
                    <a:off x="3687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11" name="Line 21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2" name="Line 219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3" name="Line 219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4" name="Line 219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5" name="Line 21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6" name="Line 219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7" name="Line 219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8" name="Line 219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2" name="Group 2200"/>
                  <p:cNvGrpSpPr>
                    <a:grpSpLocks/>
                  </p:cNvGrpSpPr>
                  <p:nvPr/>
                </p:nvGrpSpPr>
                <p:grpSpPr bwMode="auto">
                  <a:xfrm>
                    <a:off x="3687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03" name="Line 220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4" name="Line 220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5" name="Line 220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6" name="Line 220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7" name="Line 220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8" name="Line 220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9" name="Line 220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0" name="Line 220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2" name="Group 2209"/>
                <p:cNvGrpSpPr>
                  <a:grpSpLocks/>
                </p:cNvGrpSpPr>
                <p:nvPr userDrawn="1"/>
              </p:nvGrpSpPr>
              <p:grpSpPr bwMode="auto">
                <a:xfrm>
                  <a:off x="4755" y="144"/>
                  <a:ext cx="975" cy="4012"/>
                  <a:chOff x="4755" y="144"/>
                  <a:chExt cx="975" cy="4012"/>
                </a:xfrm>
              </p:grpSpPr>
              <p:grpSp>
                <p:nvGrpSpPr>
                  <p:cNvPr id="63" name="Group 22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755" y="144"/>
                    <a:ext cx="975" cy="947"/>
                    <a:chOff x="4755" y="144"/>
                    <a:chExt cx="975" cy="947"/>
                  </a:xfrm>
                </p:grpSpPr>
                <p:sp>
                  <p:nvSpPr>
                    <p:cNvPr id="91" name="Line 221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2" name="Line 221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3" name="Line 221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4" name="Line 221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5" name="Line 221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6" name="Line 221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7" name="Line 221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8" name="Line 221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4" name="Group 2219"/>
                  <p:cNvGrpSpPr>
                    <a:grpSpLocks/>
                  </p:cNvGrpSpPr>
                  <p:nvPr/>
                </p:nvGrpSpPr>
                <p:grpSpPr bwMode="auto">
                  <a:xfrm>
                    <a:off x="4755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83" name="Line 222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4" name="Line 222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5" name="Line 222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6" name="Line 222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7" name="Line 222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8" name="Line 222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9" name="Line 222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0" name="Line 222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5" name="Group 2228"/>
                  <p:cNvGrpSpPr>
                    <a:grpSpLocks/>
                  </p:cNvGrpSpPr>
                  <p:nvPr/>
                </p:nvGrpSpPr>
                <p:grpSpPr bwMode="auto">
                  <a:xfrm>
                    <a:off x="4755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75" name="Line 222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6" name="Line 223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7" name="Line 223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8" name="Line 223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9" name="Line 223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0" name="Line 223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1" name="Line 223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2" name="Line 223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6" name="Group 2237"/>
                  <p:cNvGrpSpPr>
                    <a:grpSpLocks/>
                  </p:cNvGrpSpPr>
                  <p:nvPr/>
                </p:nvGrpSpPr>
                <p:grpSpPr bwMode="auto">
                  <a:xfrm>
                    <a:off x="4755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67" name="Line 223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8" name="Line 223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9" name="Line 224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0" name="Line 224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1" name="Line 224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2" name="Line 224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3" name="Line 224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4" name="Line 224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38" name="Group 2246"/>
              <p:cNvGrpSpPr>
                <a:grpSpLocks/>
              </p:cNvGrpSpPr>
              <p:nvPr userDrawn="1"/>
            </p:nvGrpSpPr>
            <p:grpSpPr bwMode="auto">
              <a:xfrm>
                <a:off x="3" y="68"/>
                <a:ext cx="5730" cy="0"/>
                <a:chOff x="3" y="68"/>
                <a:chExt cx="5730" cy="0"/>
              </a:xfrm>
            </p:grpSpPr>
            <p:sp>
              <p:nvSpPr>
                <p:cNvPr id="39" name="Line 2247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98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" name="Line 2248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737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" name="Line 2249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266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" name="Line 2250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805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" name="Line 2251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334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Line 2252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873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" name="Line 2253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402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" name="Line 2254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941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" name="Line 2255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4470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8" name="Line 2256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009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9" name="Line 2257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538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2258"/>
            <p:cNvGrpSpPr>
              <a:grpSpLocks/>
            </p:cNvGrpSpPr>
            <p:nvPr/>
          </p:nvGrpSpPr>
          <p:grpSpPr bwMode="auto">
            <a:xfrm>
              <a:off x="336" y="1200"/>
              <a:ext cx="5088" cy="1056"/>
              <a:chOff x="336" y="1200"/>
              <a:chExt cx="5088" cy="1056"/>
            </a:xfrm>
          </p:grpSpPr>
          <p:sp>
            <p:nvSpPr>
              <p:cNvPr id="32" name="Rectangle 2259"/>
              <p:cNvSpPr>
                <a:spLocks noChangeArrowheads="1"/>
              </p:cNvSpPr>
              <p:nvPr userDrawn="1"/>
            </p:nvSpPr>
            <p:spPr bwMode="auto">
              <a:xfrm>
                <a:off x="2880" y="1200"/>
                <a:ext cx="2544" cy="5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3" name="Rectangle 2260"/>
              <p:cNvSpPr>
                <a:spLocks noChangeArrowheads="1"/>
              </p:cNvSpPr>
              <p:nvPr userDrawn="1"/>
            </p:nvSpPr>
            <p:spPr bwMode="auto">
              <a:xfrm>
                <a:off x="2880" y="1728"/>
                <a:ext cx="2544" cy="52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4" name="Rectangle 2261"/>
              <p:cNvSpPr>
                <a:spLocks noChangeArrowheads="1"/>
              </p:cNvSpPr>
              <p:nvPr userDrawn="1"/>
            </p:nvSpPr>
            <p:spPr bwMode="auto">
              <a:xfrm>
                <a:off x="336" y="1728"/>
                <a:ext cx="2544" cy="52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5" name="Rectangle 2262"/>
              <p:cNvSpPr>
                <a:spLocks noChangeArrowheads="1"/>
              </p:cNvSpPr>
              <p:nvPr userDrawn="1"/>
            </p:nvSpPr>
            <p:spPr bwMode="auto">
              <a:xfrm>
                <a:off x="336" y="1200"/>
                <a:ext cx="2544" cy="52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6" name="Rectangle 2263"/>
              <p:cNvSpPr>
                <a:spLocks noChangeArrowheads="1"/>
              </p:cNvSpPr>
              <p:nvPr userDrawn="1"/>
            </p:nvSpPr>
            <p:spPr bwMode="white">
              <a:xfrm>
                <a:off x="432" y="1296"/>
                <a:ext cx="4896" cy="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</p:grpSp>
        <p:grpSp>
          <p:nvGrpSpPr>
            <p:cNvPr id="7" name="Group 2264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8" name="Group 226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30" name="Rectangle 226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31" name="Rectangle 226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9" name="Group 226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8" name="Rectangle 226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9" name="Rectangle 227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" name="Group 227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6" name="Rectangle 227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7" name="Rectangle 227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1" name="Group 227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4" name="Rectangle 227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5" name="Rectangle 227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2" name="Group 227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2" name="Rectangle 227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3" name="Rectangle 227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3" name="Group 228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0" name="Rectangle 228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1" name="Rectangle 228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4" name="Group 228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8" name="Rectangle 228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9" name="Rectangle 228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5" name="Group 228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6" name="Rectangle 228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7" name="Rectangle 228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</p:grpSp>
      <p:pic>
        <p:nvPicPr>
          <p:cNvPr id="243" name="Picture 2294" descr="C:\WINNT\Profiles\rebeccal\Desktop\posbul1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4" y="3403606"/>
            <a:ext cx="246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729" name="Rectangle 2289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3730" name="Rectangle 229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4" name="Rectangle 229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C28CA-4A40-4BDE-A0DB-753ACB1816C6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245" name="Rectangle 229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246" name="Rectangle 229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76F267-B709-4D13-9BA7-DAF854E0CFAF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4600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D1F8A-5675-42C9-A69C-3BEC02B1F045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363F22-F33E-4227-9BC4-2B3ED566BB82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0144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AFED4-6D73-41E3-82FE-CC4ECBF7ABB3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6909DD-273D-46D8-B053-972D9F6BB8B7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3734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A060D-DD21-4390-9BF2-0D7C0156D668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B7335D-15F1-406D-B1E5-623F2D5EDCE6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26560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36DE5-41E3-412C-95E3-0C22FCDCFDC9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8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9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81E13C-1B3A-4204-99F0-564E9729B003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081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8B56D-1CBE-43B4-8427-6DE111E736BD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4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2E78F3-E092-4EC0-BC60-461D69E00974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00365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B055E-BB18-4FDB-A63C-35C9458C6D6A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3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4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98BAA1-B4B7-4DAA-A36B-F102CB4AFADC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3868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D1F8A-5675-42C9-A69C-3BEC02B1F045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363F22-F33E-4227-9BC4-2B3ED566BB82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97114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709D-62EC-4144-8B60-FF2050BED042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6A9837-8757-414F-9F9E-10A3773E775E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18745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86E47-3A56-4F68-9666-B5DFDCD13BF4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92EF13-9577-47D8-B16A-4918FD30E507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0375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9BDD3-EC4B-4AD5-BCF5-B766CC38EB9A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6B22EC-B874-481C-8BBE-018477D9E4E3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24345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7DCD3-9FC7-46FC-9060-3141B7363B3E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D608C3-E986-4099-8407-E8E9AFAB7A3B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39239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537A4-F14B-4420-B457-EFADD582FB79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5F7980-C9AB-4671-B4A6-1DA199FCC448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27762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0"/>
          <p:cNvGrpSpPr>
            <a:grpSpLocks/>
          </p:cNvGrpSpPr>
          <p:nvPr/>
        </p:nvGrpSpPr>
        <p:grpSpPr bwMode="auto">
          <a:xfrm>
            <a:off x="1" y="107950"/>
            <a:ext cx="9101138" cy="6750050"/>
            <a:chOff x="0" y="68"/>
            <a:chExt cx="5733" cy="4252"/>
          </a:xfrm>
        </p:grpSpPr>
        <p:grpSp>
          <p:nvGrpSpPr>
            <p:cNvPr id="5" name="Group 2051"/>
            <p:cNvGrpSpPr>
              <a:grpSpLocks/>
            </p:cNvGrpSpPr>
            <p:nvPr/>
          </p:nvGrpSpPr>
          <p:grpSpPr bwMode="auto">
            <a:xfrm>
              <a:off x="0" y="68"/>
              <a:ext cx="5733" cy="4088"/>
              <a:chOff x="0" y="68"/>
              <a:chExt cx="5733" cy="4088"/>
            </a:xfrm>
          </p:grpSpPr>
          <p:grpSp>
            <p:nvGrpSpPr>
              <p:cNvPr id="37" name="Group 2052"/>
              <p:cNvGrpSpPr>
                <a:grpSpLocks/>
              </p:cNvGrpSpPr>
              <p:nvPr userDrawn="1"/>
            </p:nvGrpSpPr>
            <p:grpSpPr bwMode="auto">
              <a:xfrm>
                <a:off x="0" y="144"/>
                <a:ext cx="5730" cy="4012"/>
                <a:chOff x="0" y="144"/>
                <a:chExt cx="5730" cy="4012"/>
              </a:xfrm>
            </p:grpSpPr>
            <p:sp>
              <p:nvSpPr>
                <p:cNvPr id="50" name="Line 2053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5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1" name="Line 2054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896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2" name="Line 2055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41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3" name="Line 2056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91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4" name="Line 2057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43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5" name="Line 2058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939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6" name="Line 2059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460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7" name="Line 2060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61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58" name="Group 2061"/>
                <p:cNvGrpSpPr>
                  <a:grpSpLocks/>
                </p:cNvGrpSpPr>
                <p:nvPr userDrawn="1"/>
              </p:nvGrpSpPr>
              <p:grpSpPr bwMode="auto">
                <a:xfrm>
                  <a:off x="483" y="144"/>
                  <a:ext cx="975" cy="4012"/>
                  <a:chOff x="483" y="144"/>
                  <a:chExt cx="975" cy="4012"/>
                </a:xfrm>
              </p:grpSpPr>
              <p:grpSp>
                <p:nvGrpSpPr>
                  <p:cNvPr id="207" name="Group 2062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83" y="144"/>
                    <a:ext cx="975" cy="947"/>
                    <a:chOff x="483" y="144"/>
                    <a:chExt cx="975" cy="947"/>
                  </a:xfrm>
                </p:grpSpPr>
                <p:sp>
                  <p:nvSpPr>
                    <p:cNvPr id="235" name="Line 20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6" name="Line 20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7" name="Line 206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8" name="Line 206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9" name="Line 20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0" name="Line 20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1" name="Line 206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2" name="Line 207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08" name="Group 2071"/>
                  <p:cNvGrpSpPr>
                    <a:grpSpLocks/>
                  </p:cNvGrpSpPr>
                  <p:nvPr/>
                </p:nvGrpSpPr>
                <p:grpSpPr bwMode="auto">
                  <a:xfrm>
                    <a:off x="483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27" name="Line 20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8" name="Line 20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9" name="Line 207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0" name="Line 207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" name="Line 20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" name="Line 20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" name="Line 207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4" name="Line 207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09" name="Group 2080"/>
                  <p:cNvGrpSpPr>
                    <a:grpSpLocks/>
                  </p:cNvGrpSpPr>
                  <p:nvPr/>
                </p:nvGrpSpPr>
                <p:grpSpPr bwMode="auto">
                  <a:xfrm>
                    <a:off x="483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19" name="Line 20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0" name="Line 20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1" name="Line 208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2" name="Line 208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3" name="Line 20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4" name="Line 20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5" name="Line 208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6" name="Line 208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10" name="Group 2089"/>
                  <p:cNvGrpSpPr>
                    <a:grpSpLocks/>
                  </p:cNvGrpSpPr>
                  <p:nvPr/>
                </p:nvGrpSpPr>
                <p:grpSpPr bwMode="auto">
                  <a:xfrm>
                    <a:off x="483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11" name="Line 20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2" name="Line 209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3" name="Line 20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4" name="Line 209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5" name="Line 20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6" name="Line 209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7" name="Line 20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8" name="Line 209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59" name="Group 2098"/>
                <p:cNvGrpSpPr>
                  <a:grpSpLocks/>
                </p:cNvGrpSpPr>
                <p:nvPr userDrawn="1"/>
              </p:nvGrpSpPr>
              <p:grpSpPr bwMode="auto">
                <a:xfrm>
                  <a:off x="1551" y="144"/>
                  <a:ext cx="975" cy="4012"/>
                  <a:chOff x="1551" y="144"/>
                  <a:chExt cx="975" cy="4012"/>
                </a:xfrm>
              </p:grpSpPr>
              <p:grpSp>
                <p:nvGrpSpPr>
                  <p:cNvPr id="171" name="Group 2099"/>
                  <p:cNvGrpSpPr>
                    <a:grpSpLocks/>
                  </p:cNvGrpSpPr>
                  <p:nvPr userDrawn="1"/>
                </p:nvGrpSpPr>
                <p:grpSpPr bwMode="auto">
                  <a:xfrm>
                    <a:off x="1551" y="144"/>
                    <a:ext cx="975" cy="947"/>
                    <a:chOff x="1551" y="144"/>
                    <a:chExt cx="975" cy="947"/>
                  </a:xfrm>
                </p:grpSpPr>
                <p:sp>
                  <p:nvSpPr>
                    <p:cNvPr id="199" name="Line 210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0" name="Line 210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1" name="Line 210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2" name="Line 210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3" name="Line 210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4" name="Line 210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5" name="Line 210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6" name="Line 210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2" name="Group 2108"/>
                  <p:cNvGrpSpPr>
                    <a:grpSpLocks/>
                  </p:cNvGrpSpPr>
                  <p:nvPr/>
                </p:nvGrpSpPr>
                <p:grpSpPr bwMode="auto">
                  <a:xfrm>
                    <a:off x="1551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91" name="Line 210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2" name="Line 211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3" name="Line 211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4" name="Line 211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5" name="Line 211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6" name="Line 211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7" name="Line 211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8" name="Line 211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3" name="Group 2117"/>
                  <p:cNvGrpSpPr>
                    <a:grpSpLocks/>
                  </p:cNvGrpSpPr>
                  <p:nvPr/>
                </p:nvGrpSpPr>
                <p:grpSpPr bwMode="auto">
                  <a:xfrm>
                    <a:off x="1551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83" name="Line 21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4" name="Line 211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5" name="Line 212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6" name="Line 212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7" name="Line 21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8" name="Line 212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9" name="Line 212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0" name="Line 212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4" name="Group 2126"/>
                  <p:cNvGrpSpPr>
                    <a:grpSpLocks/>
                  </p:cNvGrpSpPr>
                  <p:nvPr/>
                </p:nvGrpSpPr>
                <p:grpSpPr bwMode="auto">
                  <a:xfrm>
                    <a:off x="1551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75" name="Line 21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6" name="Line 212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7" name="Line 212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8" name="Line 213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9" name="Line 21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0" name="Line 213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1" name="Line 213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2" name="Line 213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0" name="Group 2135"/>
                <p:cNvGrpSpPr>
                  <a:grpSpLocks/>
                </p:cNvGrpSpPr>
                <p:nvPr userDrawn="1"/>
              </p:nvGrpSpPr>
              <p:grpSpPr bwMode="auto">
                <a:xfrm>
                  <a:off x="2619" y="144"/>
                  <a:ext cx="975" cy="4012"/>
                  <a:chOff x="2619" y="144"/>
                  <a:chExt cx="975" cy="4012"/>
                </a:xfrm>
              </p:grpSpPr>
              <p:grpSp>
                <p:nvGrpSpPr>
                  <p:cNvPr id="135" name="Group 2136"/>
                  <p:cNvGrpSpPr>
                    <a:grpSpLocks/>
                  </p:cNvGrpSpPr>
                  <p:nvPr userDrawn="1"/>
                </p:nvGrpSpPr>
                <p:grpSpPr bwMode="auto">
                  <a:xfrm>
                    <a:off x="2619" y="144"/>
                    <a:ext cx="975" cy="947"/>
                    <a:chOff x="2619" y="144"/>
                    <a:chExt cx="975" cy="947"/>
                  </a:xfrm>
                </p:grpSpPr>
                <p:sp>
                  <p:nvSpPr>
                    <p:cNvPr id="163" name="Line 213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4" name="Line 213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5" name="Line 213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6" name="Line 214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7" name="Line 214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8" name="Line 214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9" name="Line 214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0" name="Line 214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6" name="Group 2145"/>
                  <p:cNvGrpSpPr>
                    <a:grpSpLocks/>
                  </p:cNvGrpSpPr>
                  <p:nvPr/>
                </p:nvGrpSpPr>
                <p:grpSpPr bwMode="auto">
                  <a:xfrm>
                    <a:off x="2619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55" name="Line 214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6" name="Line 214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7" name="Line 214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8" name="Line 214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9" name="Line 215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0" name="Line 215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1" name="Line 215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2" name="Line 215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7" name="Group 2154"/>
                  <p:cNvGrpSpPr>
                    <a:grpSpLocks/>
                  </p:cNvGrpSpPr>
                  <p:nvPr/>
                </p:nvGrpSpPr>
                <p:grpSpPr bwMode="auto">
                  <a:xfrm>
                    <a:off x="2619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47" name="Line 21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8" name="Line 215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9" name="Line 215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0" name="Line 215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1" name="Line 21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2" name="Line 216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3" name="Line 216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4" name="Line 216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8" name="Group 2163"/>
                  <p:cNvGrpSpPr>
                    <a:grpSpLocks/>
                  </p:cNvGrpSpPr>
                  <p:nvPr/>
                </p:nvGrpSpPr>
                <p:grpSpPr bwMode="auto">
                  <a:xfrm>
                    <a:off x="2619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39" name="Line 21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0" name="Line 216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1" name="Line 216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2" name="Line 216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3" name="Line 21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4" name="Line 216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5" name="Line 217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6" name="Line 217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1" name="Group 2172"/>
                <p:cNvGrpSpPr>
                  <a:grpSpLocks/>
                </p:cNvGrpSpPr>
                <p:nvPr userDrawn="1"/>
              </p:nvGrpSpPr>
              <p:grpSpPr bwMode="auto">
                <a:xfrm>
                  <a:off x="3687" y="144"/>
                  <a:ext cx="975" cy="4012"/>
                  <a:chOff x="3687" y="144"/>
                  <a:chExt cx="975" cy="4012"/>
                </a:xfrm>
              </p:grpSpPr>
              <p:grpSp>
                <p:nvGrpSpPr>
                  <p:cNvPr id="99" name="Group 2173"/>
                  <p:cNvGrpSpPr>
                    <a:grpSpLocks/>
                  </p:cNvGrpSpPr>
                  <p:nvPr userDrawn="1"/>
                </p:nvGrpSpPr>
                <p:grpSpPr bwMode="auto">
                  <a:xfrm>
                    <a:off x="3687" y="144"/>
                    <a:ext cx="975" cy="947"/>
                    <a:chOff x="3687" y="144"/>
                    <a:chExt cx="975" cy="947"/>
                  </a:xfrm>
                </p:grpSpPr>
                <p:sp>
                  <p:nvSpPr>
                    <p:cNvPr id="127" name="Line 217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8" name="Line 217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9" name="Line 217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0" name="Line 217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1" name="Line 217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2" name="Line 217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3" name="Line 218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4" name="Line 218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0" name="Group 2182"/>
                  <p:cNvGrpSpPr>
                    <a:grpSpLocks/>
                  </p:cNvGrpSpPr>
                  <p:nvPr/>
                </p:nvGrpSpPr>
                <p:grpSpPr bwMode="auto">
                  <a:xfrm>
                    <a:off x="3687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19" name="Line 218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0" name="Line 218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1" name="Line 218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2" name="Line 218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3" name="Line 218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4" name="Line 218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5" name="Line 218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6" name="Line 219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1" name="Group 2191"/>
                  <p:cNvGrpSpPr>
                    <a:grpSpLocks/>
                  </p:cNvGrpSpPr>
                  <p:nvPr/>
                </p:nvGrpSpPr>
                <p:grpSpPr bwMode="auto">
                  <a:xfrm>
                    <a:off x="3687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11" name="Line 21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2" name="Line 219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3" name="Line 219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4" name="Line 219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5" name="Line 21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6" name="Line 219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7" name="Line 219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8" name="Line 219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2" name="Group 2200"/>
                  <p:cNvGrpSpPr>
                    <a:grpSpLocks/>
                  </p:cNvGrpSpPr>
                  <p:nvPr/>
                </p:nvGrpSpPr>
                <p:grpSpPr bwMode="auto">
                  <a:xfrm>
                    <a:off x="3687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03" name="Line 220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4" name="Line 220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5" name="Line 220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6" name="Line 220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7" name="Line 220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8" name="Line 220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9" name="Line 220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0" name="Line 220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2" name="Group 2209"/>
                <p:cNvGrpSpPr>
                  <a:grpSpLocks/>
                </p:cNvGrpSpPr>
                <p:nvPr userDrawn="1"/>
              </p:nvGrpSpPr>
              <p:grpSpPr bwMode="auto">
                <a:xfrm>
                  <a:off x="4755" y="144"/>
                  <a:ext cx="975" cy="4012"/>
                  <a:chOff x="4755" y="144"/>
                  <a:chExt cx="975" cy="4012"/>
                </a:xfrm>
              </p:grpSpPr>
              <p:grpSp>
                <p:nvGrpSpPr>
                  <p:cNvPr id="63" name="Group 22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755" y="144"/>
                    <a:ext cx="975" cy="947"/>
                    <a:chOff x="4755" y="144"/>
                    <a:chExt cx="975" cy="947"/>
                  </a:xfrm>
                </p:grpSpPr>
                <p:sp>
                  <p:nvSpPr>
                    <p:cNvPr id="91" name="Line 221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2" name="Line 221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3" name="Line 221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4" name="Line 221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5" name="Line 221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6" name="Line 221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7" name="Line 221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8" name="Line 221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4" name="Group 2219"/>
                  <p:cNvGrpSpPr>
                    <a:grpSpLocks/>
                  </p:cNvGrpSpPr>
                  <p:nvPr/>
                </p:nvGrpSpPr>
                <p:grpSpPr bwMode="auto">
                  <a:xfrm>
                    <a:off x="4755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83" name="Line 222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4" name="Line 222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5" name="Line 222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6" name="Line 222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7" name="Line 222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8" name="Line 222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9" name="Line 222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0" name="Line 222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5" name="Group 2228"/>
                  <p:cNvGrpSpPr>
                    <a:grpSpLocks/>
                  </p:cNvGrpSpPr>
                  <p:nvPr/>
                </p:nvGrpSpPr>
                <p:grpSpPr bwMode="auto">
                  <a:xfrm>
                    <a:off x="4755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75" name="Line 222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6" name="Line 223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7" name="Line 223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8" name="Line 223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9" name="Line 223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0" name="Line 223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1" name="Line 223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2" name="Line 223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6" name="Group 2237"/>
                  <p:cNvGrpSpPr>
                    <a:grpSpLocks/>
                  </p:cNvGrpSpPr>
                  <p:nvPr/>
                </p:nvGrpSpPr>
                <p:grpSpPr bwMode="auto">
                  <a:xfrm>
                    <a:off x="4755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67" name="Line 223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8" name="Line 223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9" name="Line 224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0" name="Line 224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1" name="Line 224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2" name="Line 224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3" name="Line 224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4" name="Line 224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38" name="Group 2246"/>
              <p:cNvGrpSpPr>
                <a:grpSpLocks/>
              </p:cNvGrpSpPr>
              <p:nvPr userDrawn="1"/>
            </p:nvGrpSpPr>
            <p:grpSpPr bwMode="auto">
              <a:xfrm>
                <a:off x="3" y="68"/>
                <a:ext cx="5730" cy="0"/>
                <a:chOff x="3" y="68"/>
                <a:chExt cx="5730" cy="0"/>
              </a:xfrm>
            </p:grpSpPr>
            <p:sp>
              <p:nvSpPr>
                <p:cNvPr id="39" name="Line 2247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98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" name="Line 2248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737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" name="Line 2249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266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" name="Line 2250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805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" name="Line 2251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334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Line 2252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873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" name="Line 2253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402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" name="Line 2254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941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" name="Line 2255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4470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8" name="Line 2256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009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9" name="Line 2257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538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2258"/>
            <p:cNvGrpSpPr>
              <a:grpSpLocks/>
            </p:cNvGrpSpPr>
            <p:nvPr/>
          </p:nvGrpSpPr>
          <p:grpSpPr bwMode="auto">
            <a:xfrm>
              <a:off x="336" y="1200"/>
              <a:ext cx="5088" cy="1056"/>
              <a:chOff x="336" y="1200"/>
              <a:chExt cx="5088" cy="1056"/>
            </a:xfrm>
          </p:grpSpPr>
          <p:sp>
            <p:nvSpPr>
              <p:cNvPr id="32" name="Rectangle 2259"/>
              <p:cNvSpPr>
                <a:spLocks noChangeArrowheads="1"/>
              </p:cNvSpPr>
              <p:nvPr userDrawn="1"/>
            </p:nvSpPr>
            <p:spPr bwMode="auto">
              <a:xfrm>
                <a:off x="2880" y="1200"/>
                <a:ext cx="2544" cy="5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3" name="Rectangle 2260"/>
              <p:cNvSpPr>
                <a:spLocks noChangeArrowheads="1"/>
              </p:cNvSpPr>
              <p:nvPr userDrawn="1"/>
            </p:nvSpPr>
            <p:spPr bwMode="auto">
              <a:xfrm>
                <a:off x="2880" y="1728"/>
                <a:ext cx="2544" cy="52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4" name="Rectangle 2261"/>
              <p:cNvSpPr>
                <a:spLocks noChangeArrowheads="1"/>
              </p:cNvSpPr>
              <p:nvPr userDrawn="1"/>
            </p:nvSpPr>
            <p:spPr bwMode="auto">
              <a:xfrm>
                <a:off x="336" y="1728"/>
                <a:ext cx="2544" cy="52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5" name="Rectangle 2262"/>
              <p:cNvSpPr>
                <a:spLocks noChangeArrowheads="1"/>
              </p:cNvSpPr>
              <p:nvPr userDrawn="1"/>
            </p:nvSpPr>
            <p:spPr bwMode="auto">
              <a:xfrm>
                <a:off x="336" y="1200"/>
                <a:ext cx="2544" cy="52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6" name="Rectangle 2263"/>
              <p:cNvSpPr>
                <a:spLocks noChangeArrowheads="1"/>
              </p:cNvSpPr>
              <p:nvPr userDrawn="1"/>
            </p:nvSpPr>
            <p:spPr bwMode="white">
              <a:xfrm>
                <a:off x="432" y="1296"/>
                <a:ext cx="4896" cy="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</p:grpSp>
        <p:grpSp>
          <p:nvGrpSpPr>
            <p:cNvPr id="7" name="Group 2264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8" name="Group 226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30" name="Rectangle 226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31" name="Rectangle 226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9" name="Group 226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8" name="Rectangle 226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9" name="Rectangle 227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" name="Group 227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6" name="Rectangle 227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7" name="Rectangle 227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1" name="Group 227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4" name="Rectangle 227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5" name="Rectangle 227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2" name="Group 227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2" name="Rectangle 227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3" name="Rectangle 227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3" name="Group 228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0" name="Rectangle 228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1" name="Rectangle 228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4" name="Group 228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8" name="Rectangle 228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9" name="Rectangle 228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5" name="Group 228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6" name="Rectangle 228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7" name="Rectangle 228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</p:grpSp>
      <p:pic>
        <p:nvPicPr>
          <p:cNvPr id="243" name="Picture 2294" descr="C:\WINNT\Profiles\rebeccal\Desktop\posbul1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4" y="3403606"/>
            <a:ext cx="246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729" name="Rectangle 2289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3730" name="Rectangle 229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4" name="Rectangle 229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C28CA-4A40-4BDE-A0DB-753ACB1816C6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245" name="Rectangle 229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246" name="Rectangle 229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76F267-B709-4D13-9BA7-DAF854E0CFAF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26074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D1F8A-5675-42C9-A69C-3BEC02B1F045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363F22-F33E-4227-9BC4-2B3ED566BB82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64377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AFED4-6D73-41E3-82FE-CC4ECBF7ABB3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6909DD-273D-46D8-B053-972D9F6BB8B7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34166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A060D-DD21-4390-9BF2-0D7C0156D668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B7335D-15F1-406D-B1E5-623F2D5EDCE6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57381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36DE5-41E3-412C-95E3-0C22FCDCFDC9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8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9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81E13C-1B3A-4204-99F0-564E9729B003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099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AFED4-6D73-41E3-82FE-CC4ECBF7ABB3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6909DD-273D-46D8-B053-972D9F6BB8B7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66813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8B56D-1CBE-43B4-8427-6DE111E736BD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4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2E78F3-E092-4EC0-BC60-461D69E00974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39512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B055E-BB18-4FDB-A63C-35C9458C6D6A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3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4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98BAA1-B4B7-4DAA-A36B-F102CB4AFADC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21529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709D-62EC-4144-8B60-FF2050BED042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6A9837-8757-414F-9F9E-10A3773E775E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9052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86E47-3A56-4F68-9666-B5DFDCD13BF4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92EF13-9577-47D8-B16A-4918FD30E507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33135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9BDD3-EC4B-4AD5-BCF5-B766CC38EB9A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6B22EC-B874-481C-8BBE-018477D9E4E3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70400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7DCD3-9FC7-46FC-9060-3141B7363B3E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D608C3-E986-4099-8407-E8E9AFAB7A3B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33133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537A4-F14B-4420-B457-EFADD582FB79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5F7980-C9AB-4671-B4A6-1DA199FCC448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75334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1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4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78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24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4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3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A060D-DD21-4390-9BF2-0D7C0156D668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B7335D-15F1-406D-B1E5-623F2D5EDCE6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14371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69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8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6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362206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00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22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96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1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4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62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42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4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28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75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46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07.05.2024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10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1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36DE5-41E3-412C-95E3-0C22FCDCFDC9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8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9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81E13C-1B3A-4204-99F0-564E9729B003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66352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07.05.2024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71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811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388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89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93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56790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4C71EC6-210F-42DE-9C53-41977AD35B3D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96156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31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0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8B56D-1CBE-43B4-8427-6DE111E736BD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4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2E78F3-E092-4EC0-BC60-461D69E00974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7184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B055E-BB18-4FDB-A63C-35C9458C6D6A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3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4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98BAA1-B4B7-4DAA-A36B-F102CB4AFADC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3148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709D-62EC-4144-8B60-FF2050BED042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6A9837-8757-414F-9F9E-10A3773E775E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1986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86E47-3A56-4F68-9666-B5DFDCD13BF4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92EF13-9577-47D8-B16A-4918FD30E507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4118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15900" y="76200"/>
            <a:ext cx="8686800" cy="6781800"/>
            <a:chOff x="136" y="48"/>
            <a:chExt cx="5472" cy="4272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1083" name="Rectangle 5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4" name="Rectangle 6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5" name="Rectangle 7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6" name="Rectangle 8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7" name="Rectangle 9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59" name="Group 10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1078" name="Rectangle 11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9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0" name="Rectangle 13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1" name="Rectangle 14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2" name="Rectangle 15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0" name="Group 16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1073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4" name="Rectangle 18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5" name="Rectangle 19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6" name="Rectangle 20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7" name="Rectangle 21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1" name="Group 22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1068" name="Rectangle 23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9" name="Rectangle 24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0" name="Rectangle 25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1" name="Rectangle 26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2" name="Rectangle 27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2" name="Group 28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10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4" name="Rectangle 30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5" name="Rectangle 31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6" name="Rectangle 32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7" name="Rectangle 33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  <p:grpSp>
          <p:nvGrpSpPr>
            <p:cNvPr id="1033" name="Group 34"/>
            <p:cNvGrpSpPr>
              <a:grpSpLocks/>
            </p:cNvGrpSpPr>
            <p:nvPr userDrawn="1"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1034" name="Group 3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1056" name="Rectangle 3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7" name="Rectangle 3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5" name="Group 3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1054" name="Rectangle 3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5" name="Rectangle 4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6" name="Group 4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1052" name="Rectangle 4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3" name="Rectangle 4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7" name="Group 4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1050" name="Rectangle 4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1" name="Rectangle 4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8" name="Group 4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1048" name="Rectangle 4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9" name="Rectangle 4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9" name="Group 5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1046" name="Rectangle 5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7" name="Rectangle 5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40" name="Group 5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044" name="Rectangle 5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5" name="Rectangle 5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41" name="Group 5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042" name="Rectangle 5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3" name="Rectangle 5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</p:grpSp>
      <p:sp>
        <p:nvSpPr>
          <p:cNvPr id="1027" name="Rectangle 5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8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6252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364533-D2FF-4327-8028-B839C1B1808F}" type="datetime1">
              <a:rPr lang="ru-RU">
                <a:solidFill>
                  <a:srgbClr val="4041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2526" name="Rectangle 6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2527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986A11-A0A3-4A12-B99A-F7497101163D}" type="slidenum">
              <a:rPr lang="ru-RU" altLang="uk-UA">
                <a:solidFill>
                  <a:srgbClr val="4041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5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 spd="slow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15900" y="76200"/>
            <a:ext cx="8686800" cy="6781800"/>
            <a:chOff x="136" y="48"/>
            <a:chExt cx="5472" cy="4272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1083" name="Rectangle 5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4" name="Rectangle 6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5" name="Rectangle 7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6" name="Rectangle 8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7" name="Rectangle 9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59" name="Group 10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1078" name="Rectangle 11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9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0" name="Rectangle 13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1" name="Rectangle 14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2" name="Rectangle 15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0" name="Group 16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1073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4" name="Rectangle 18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5" name="Rectangle 19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6" name="Rectangle 20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7" name="Rectangle 21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1" name="Group 22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1068" name="Rectangle 23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9" name="Rectangle 24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0" name="Rectangle 25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1" name="Rectangle 26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2" name="Rectangle 27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2" name="Group 28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10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4" name="Rectangle 30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5" name="Rectangle 31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6" name="Rectangle 32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7" name="Rectangle 33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  <p:grpSp>
          <p:nvGrpSpPr>
            <p:cNvPr id="1033" name="Group 34"/>
            <p:cNvGrpSpPr>
              <a:grpSpLocks/>
            </p:cNvGrpSpPr>
            <p:nvPr userDrawn="1"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1034" name="Group 3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1056" name="Rectangle 3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7" name="Rectangle 3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5" name="Group 3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1054" name="Rectangle 3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5" name="Rectangle 4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6" name="Group 4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1052" name="Rectangle 4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3" name="Rectangle 4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7" name="Group 4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1050" name="Rectangle 4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1" name="Rectangle 4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8" name="Group 4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1048" name="Rectangle 4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9" name="Rectangle 4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9" name="Group 5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1046" name="Rectangle 5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7" name="Rectangle 5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40" name="Group 5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044" name="Rectangle 5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5" name="Rectangle 5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41" name="Group 5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042" name="Rectangle 5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3" name="Rectangle 5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</p:grpSp>
      <p:sp>
        <p:nvSpPr>
          <p:cNvPr id="1027" name="Rectangle 5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8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6252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364533-D2FF-4327-8028-B839C1B1808F}" type="datetime1">
              <a:rPr lang="ru-RU">
                <a:solidFill>
                  <a:srgbClr val="4041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2526" name="Rectangle 6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2527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986A11-A0A3-4A12-B99A-F7497101163D}" type="slidenum">
              <a:rPr lang="ru-RU" altLang="uk-UA">
                <a:solidFill>
                  <a:srgbClr val="4041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8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 spd="slow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15900" y="76200"/>
            <a:ext cx="8686800" cy="6781800"/>
            <a:chOff x="136" y="48"/>
            <a:chExt cx="5472" cy="4272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1083" name="Rectangle 5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4" name="Rectangle 6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5" name="Rectangle 7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6" name="Rectangle 8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7" name="Rectangle 9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59" name="Group 10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1078" name="Rectangle 11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9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0" name="Rectangle 13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1" name="Rectangle 14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2" name="Rectangle 15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0" name="Group 16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1073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4" name="Rectangle 18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5" name="Rectangle 19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6" name="Rectangle 20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7" name="Rectangle 21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1" name="Group 22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1068" name="Rectangle 23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9" name="Rectangle 24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0" name="Rectangle 25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1" name="Rectangle 26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2" name="Rectangle 27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2" name="Group 28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10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4" name="Rectangle 30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5" name="Rectangle 31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6" name="Rectangle 32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7" name="Rectangle 33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  <p:grpSp>
          <p:nvGrpSpPr>
            <p:cNvPr id="1033" name="Group 34"/>
            <p:cNvGrpSpPr>
              <a:grpSpLocks/>
            </p:cNvGrpSpPr>
            <p:nvPr userDrawn="1"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1034" name="Group 3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1056" name="Rectangle 3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7" name="Rectangle 3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5" name="Group 3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1054" name="Rectangle 3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5" name="Rectangle 4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6" name="Group 4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1052" name="Rectangle 4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3" name="Rectangle 4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7" name="Group 4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1050" name="Rectangle 4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1" name="Rectangle 4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8" name="Group 4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1048" name="Rectangle 4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9" name="Rectangle 4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9" name="Group 5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1046" name="Rectangle 5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7" name="Rectangle 5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40" name="Group 5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044" name="Rectangle 5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5" name="Rectangle 5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41" name="Group 5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042" name="Rectangle 5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3" name="Rectangle 5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</p:grpSp>
      <p:sp>
        <p:nvSpPr>
          <p:cNvPr id="1027" name="Rectangle 5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8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6252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364533-D2FF-4327-8028-B839C1B1808F}" type="datetime1">
              <a:rPr lang="ru-RU">
                <a:solidFill>
                  <a:srgbClr val="4041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2526" name="Rectangle 6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2527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986A11-A0A3-4A12-B99A-F7497101163D}" type="slidenum">
              <a:rPr lang="ru-RU" altLang="uk-UA">
                <a:solidFill>
                  <a:srgbClr val="40417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5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 spd="slow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1C5DE7BC-EBBF-4592-8F6F-A3EA17EA52E2}" type="datetimeFigureOut">
              <a:rPr lang="ru-RU" smtClean="0">
                <a:solidFill>
                  <a:srgbClr val="EAEBDE">
                    <a:tint val="60000"/>
                    <a:satMod val="155000"/>
                  </a:srgbClr>
                </a:solidFill>
              </a:rPr>
              <a:pPr/>
              <a:t>07.05.2024</a:t>
            </a:fld>
            <a:endParaRPr lang="ru-RU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4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021CC33-A08F-4606-B096-BA18B63204E2}" type="slidenum">
              <a:rPr lang="ru-RU" smtClean="0">
                <a:solidFill>
                  <a:srgbClr val="676A55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676A55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5483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29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F711CA-FBEE-43DC-8778-29BB18F4809F}" type="slidenum">
              <a:rPr lang="ru-RU" altLang="uk-UA" sz="1400">
                <a:solidFill>
                  <a:srgbClr val="404176"/>
                </a:solidFill>
                <a:latin typeface="Arial Narrow" pitchFamily="34" charset="0"/>
              </a:rPr>
              <a:pPr/>
              <a:t>1</a:t>
            </a:fld>
            <a:endParaRPr lang="ru-RU" altLang="uk-UA" sz="1400">
              <a:solidFill>
                <a:srgbClr val="404176"/>
              </a:solidFill>
              <a:latin typeface="Arial Narrow" pitchFamily="34" charset="0"/>
            </a:endParaRPr>
          </a:p>
        </p:txBody>
      </p:sp>
      <p:sp>
        <p:nvSpPr>
          <p:cNvPr id="14339" name="WordArt 1031"/>
          <p:cNvSpPr>
            <a:spLocks noChangeArrowheads="1" noChangeShapeType="1" noTextEdit="1"/>
          </p:cNvSpPr>
          <p:nvPr/>
        </p:nvSpPr>
        <p:spPr bwMode="auto">
          <a:xfrm>
            <a:off x="827685" y="2276876"/>
            <a:ext cx="7488634" cy="11426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2D310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РАДІАЦІЙНА Б</a:t>
            </a:r>
            <a:r>
              <a:rPr lang="uk-UA" sz="36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2D310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ІОЛОГІЯ</a:t>
            </a:r>
            <a:endParaRPr lang="ru-RU" sz="3600" kern="10" dirty="0" smtClean="0">
              <a:ln w="1905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:ln>
              <a:solidFill>
                <a:srgbClr val="2D310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7" y="3573022"/>
            <a:ext cx="777875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Результат пошуку зображень за запитом вплив радіацій на росли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8" y="3441116"/>
            <a:ext cx="4935038" cy="250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зультат пошуку зображень за запитом вплив радіацій наживі організ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56" y="3419479"/>
            <a:ext cx="4176464" cy="20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928" y="5499338"/>
            <a:ext cx="8980792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3200" b="1" kern="0" dirty="0">
                <a:solidFill>
                  <a:srgbClr val="404176"/>
                </a:solidFill>
                <a:latin typeface="Century Schoolbook"/>
              </a:rPr>
              <a:t>Викладач: </a:t>
            </a:r>
            <a:r>
              <a:rPr lang="uk-UA" sz="2400" b="1" kern="0" dirty="0" smtClean="0">
                <a:solidFill>
                  <a:srgbClr val="404176"/>
                </a:solidFill>
                <a:latin typeface="Century Schoolbook"/>
              </a:rPr>
              <a:t>доцент кафедри </a:t>
            </a:r>
            <a:r>
              <a:rPr lang="uk-UA" sz="2400" b="1" kern="0" dirty="0">
                <a:solidFill>
                  <a:srgbClr val="404176"/>
                </a:solidFill>
                <a:latin typeface="Century Schoolbook"/>
              </a:rPr>
              <a:t>біології, екології та </a:t>
            </a:r>
            <a:r>
              <a:rPr lang="uk-UA" sz="2400" b="1" kern="0" dirty="0" smtClean="0">
                <a:solidFill>
                  <a:srgbClr val="404176"/>
                </a:solidFill>
                <a:latin typeface="Century Schoolbook"/>
              </a:rPr>
              <a:t>методик </a:t>
            </a:r>
            <a:r>
              <a:rPr lang="uk-UA" sz="2400" b="1" kern="0" dirty="0">
                <a:solidFill>
                  <a:srgbClr val="404176"/>
                </a:solidFill>
                <a:latin typeface="Century Schoolbook"/>
              </a:rPr>
              <a:t>їх </a:t>
            </a:r>
            <a:r>
              <a:rPr lang="uk-UA" sz="2400" b="1" kern="0" dirty="0" smtClean="0">
                <a:solidFill>
                  <a:srgbClr val="404176"/>
                </a:solidFill>
                <a:latin typeface="Century Schoolbook"/>
              </a:rPr>
              <a:t>навчання</a:t>
            </a:r>
            <a:endParaRPr lang="uk-UA" sz="2400" b="1" kern="0" dirty="0">
              <a:solidFill>
                <a:srgbClr val="404176"/>
              </a:solidFill>
              <a:latin typeface="Century Schoolbook"/>
            </a:endParaRPr>
          </a:p>
          <a:p>
            <a:pPr lvl="0" algn="ctr"/>
            <a:r>
              <a:rPr lang="uk-UA" sz="2400" b="1" kern="0" dirty="0">
                <a:solidFill>
                  <a:srgbClr val="404176"/>
                </a:solidFill>
                <a:latin typeface="Century Schoolbook"/>
              </a:rPr>
              <a:t> </a:t>
            </a:r>
            <a:r>
              <a:rPr lang="uk-UA" sz="2400" b="1" kern="0" dirty="0" err="1">
                <a:solidFill>
                  <a:srgbClr val="404176"/>
                </a:solidFill>
                <a:latin typeface="Century Schoolbook"/>
              </a:rPr>
              <a:t>Кратко</a:t>
            </a:r>
            <a:r>
              <a:rPr lang="uk-UA" sz="2400" b="1" kern="0" dirty="0">
                <a:solidFill>
                  <a:srgbClr val="404176"/>
                </a:solidFill>
                <a:latin typeface="Century Schoolbook"/>
              </a:rPr>
              <a:t> </a:t>
            </a:r>
            <a:r>
              <a:rPr lang="uk-UA" sz="2400" b="1" kern="0" dirty="0" smtClean="0">
                <a:solidFill>
                  <a:srgbClr val="404176"/>
                </a:solidFill>
                <a:latin typeface="Century Schoolbook"/>
              </a:rPr>
              <a:t>Ольга</a:t>
            </a:r>
            <a:endParaRPr lang="ru-RU" sz="2400" kern="0" dirty="0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 smtClean="0">
                <a:solidFill>
                  <a:srgbClr val="404176"/>
                </a:solidFill>
              </a:rPr>
              <a:pPr>
                <a:defRPr/>
              </a:pPr>
              <a:t>10</a:t>
            </a:fld>
            <a:endParaRPr lang="ru-RU" altLang="uk-UA">
              <a:solidFill>
                <a:srgbClr val="404176"/>
              </a:solidFill>
            </a:endParaRPr>
          </a:p>
        </p:txBody>
      </p:sp>
      <p:pic>
        <p:nvPicPr>
          <p:cNvPr id="4" name="Picture 2" descr="C:\Users\Nick\Desktop\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9" y="1916832"/>
            <a:ext cx="7696364" cy="4190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971600" y="476672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uk-UA" sz="2400" b="1" dirty="0">
                <a:solidFill>
                  <a:srgbClr val="0070C0"/>
                </a:solidFill>
                <a:latin typeface="Century Schoolbook"/>
              </a:rPr>
              <a:t>2. </a:t>
            </a:r>
            <a:r>
              <a:rPr lang="uk-UA" sz="2400" b="1" dirty="0" smtClean="0">
                <a:solidFill>
                  <a:srgbClr val="0070C0"/>
                </a:solidFill>
                <a:latin typeface="Century Schoolbook"/>
              </a:rPr>
              <a:t>Вивчимо </a:t>
            </a:r>
            <a:r>
              <a:rPr lang="uk-UA" sz="2400" b="1" dirty="0">
                <a:solidFill>
                  <a:srgbClr val="0070C0"/>
                </a:solidFill>
                <a:latin typeface="Century Schoolbook"/>
              </a:rPr>
              <a:t>ос</a:t>
            </a:r>
            <a:r>
              <a:rPr lang="uk-UA" sz="2400" b="1" dirty="0" smtClean="0">
                <a:solidFill>
                  <a:srgbClr val="0070C0"/>
                </a:solidFill>
                <a:latin typeface="Century Schoolbook"/>
              </a:rPr>
              <a:t>обливість </a:t>
            </a:r>
            <a:r>
              <a:rPr lang="uk-UA" sz="2400" b="1" dirty="0">
                <a:solidFill>
                  <a:srgbClr val="0070C0"/>
                </a:solidFill>
                <a:latin typeface="Century Schoolbook"/>
              </a:rPr>
              <a:t>розподілу радіонуклідів у компонентах лісових біогеоценозів</a:t>
            </a:r>
          </a:p>
        </p:txBody>
      </p:sp>
    </p:spTree>
    <p:extLst>
      <p:ext uri="{BB962C8B-B14F-4D97-AF65-F5344CB8AC3E}">
        <p14:creationId xmlns:p14="http://schemas.microsoft.com/office/powerpoint/2010/main" val="23279575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011"/>
            <a:ext cx="20574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9B9758-A73E-4CBE-B6D5-80DF24EE5DE3}" type="slidenum">
              <a:rPr lang="ru-RU" altLang="uk-UA" sz="1400">
                <a:solidFill>
                  <a:srgbClr val="404176"/>
                </a:solidFill>
                <a:latin typeface="Arial Narrow" pitchFamily="34" charset="0"/>
              </a:rPr>
              <a:pPr/>
              <a:t>11</a:t>
            </a:fld>
            <a:endParaRPr lang="ru-RU" altLang="uk-UA" sz="1400">
              <a:solidFill>
                <a:srgbClr val="404176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715010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3. Шляхи </a:t>
            </a:r>
            <a:r>
              <a:rPr lang="ru-RU" sz="32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надходнення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32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радіоактивних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32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елементів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у </a:t>
            </a:r>
            <a:r>
              <a:rPr lang="ru-RU" sz="32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тваринні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32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організми</a:t>
            </a:r>
            <a:endParaRPr lang="ru-RU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2070631"/>
            <a:ext cx="8136904" cy="26582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Дізнаємося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imes New Roman" pitchFamily="18" charset="0"/>
                <a:cs typeface="Times New Roman" pitchFamily="18" charset="0"/>
              </a:rPr>
              <a:t>1. Щ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Променева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хвороба у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тварин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imes New Roman" pitchFamily="18" charset="0"/>
                <a:cs typeface="Times New Roman" pitchFamily="18" charset="0"/>
              </a:rPr>
              <a:t>2. Чому вона виникає?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Як вона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впливає на тваринний організм!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73">
            <a:off x="4553321" y="4129313"/>
            <a:ext cx="3724380" cy="243326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613">
            <a:off x="514336" y="4169860"/>
            <a:ext cx="4028476" cy="234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4B055E-BB18-4FDB-A63C-35C9458C6D6A}" type="datetime1">
              <a:rPr lang="ru-RU" smtClean="0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 smtClean="0">
                <a:solidFill>
                  <a:srgbClr val="404176"/>
                </a:solidFill>
              </a:rPr>
              <a:pPr>
                <a:defRPr/>
              </a:pPr>
              <a:t>12</a:t>
            </a:fld>
            <a:endParaRPr lang="ru-RU" altLang="uk-UA">
              <a:solidFill>
                <a:srgbClr val="40417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7" y="2825362"/>
            <a:ext cx="3884056" cy="3880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3880911"/>
            <a:ext cx="3218309" cy="2416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2636914"/>
            <a:ext cx="1989830" cy="25568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536" y="476673"/>
            <a:ext cx="8640960" cy="206723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uk-UA" sz="2000" b="1" dirty="0">
                <a:solidFill>
                  <a:srgbClr val="002060"/>
                </a:solidFill>
                <a:latin typeface="Century Gothic"/>
              </a:rPr>
              <a:t>З'ясуємо</a:t>
            </a:r>
            <a:r>
              <a:rPr lang="ru-RU" sz="2000" b="1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, </a:t>
            </a:r>
            <a:r>
              <a:rPr lang="ru-RU" sz="2000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що</a:t>
            </a:r>
            <a:r>
              <a:rPr lang="ru-RU" sz="2000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середній</a:t>
            </a:r>
            <a:r>
              <a:rPr lang="ru-RU" sz="2000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ступінь</a:t>
            </a:r>
            <a:r>
              <a:rPr lang="ru-RU" sz="2000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розвитку</a:t>
            </a:r>
            <a:r>
              <a:rPr lang="ru-RU" sz="2000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променевої</a:t>
            </a:r>
            <a:r>
              <a:rPr lang="ru-RU" sz="2000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хвороби</a:t>
            </a:r>
            <a:r>
              <a:rPr lang="ru-RU" sz="2000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у </a:t>
            </a:r>
            <a:r>
              <a:rPr lang="ru-RU" sz="2000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тварин</a:t>
            </a:r>
            <a:r>
              <a:rPr lang="ru-RU" sz="2000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виникає</a:t>
            </a:r>
            <a:r>
              <a:rPr lang="ru-RU" sz="2000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при </a:t>
            </a:r>
            <a:r>
              <a:rPr lang="ru-RU" sz="2000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дозі</a:t>
            </a:r>
            <a:r>
              <a:rPr lang="ru-RU" sz="2000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опромінення</a:t>
            </a:r>
            <a:r>
              <a:rPr lang="ru-RU" sz="2000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250 – 400 Р. </a:t>
            </a:r>
          </a:p>
          <a:p>
            <a:pPr lvl="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000" b="1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Що</a:t>
            </a:r>
            <a:r>
              <a:rPr lang="ru-RU" sz="2000" b="1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відбувається</a:t>
            </a:r>
            <a:r>
              <a:rPr lang="ru-RU" sz="2000" b="1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із</a:t>
            </a:r>
            <a:r>
              <a:rPr lang="ru-RU" sz="2000" b="1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тваринами</a:t>
            </a:r>
            <a:r>
              <a:rPr lang="ru-RU" sz="2000" b="1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? </a:t>
            </a:r>
            <a:r>
              <a:rPr lang="ru-RU" sz="2000" dirty="0" err="1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Тварини</a:t>
            </a:r>
            <a:r>
              <a:rPr lang="ru-RU" sz="2000" dirty="0" smtClean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відмовляються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від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кормів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, у них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пригнічений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стан,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короткочасна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лихоманка, на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шкірі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й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слизових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оболонках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з'являються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крововиливи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,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зменшується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кількість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лейкоцитів</a:t>
            </a:r>
            <a:r>
              <a:rPr lang="ru-RU" sz="2000" dirty="0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 і </a:t>
            </a:r>
            <a:r>
              <a:rPr lang="ru-RU" sz="2000" dirty="0" err="1">
                <a:solidFill>
                  <a:srgbClr val="7030A0"/>
                </a:solidFill>
                <a:latin typeface="Century Gothic"/>
                <a:ea typeface="+mj-ea"/>
                <a:cs typeface="+mj-cs"/>
              </a:rPr>
              <a:t>лімфоцитів</a:t>
            </a:r>
            <a:endParaRPr lang="ru-RU" sz="2000" dirty="0">
              <a:solidFill>
                <a:srgbClr val="7030A0"/>
              </a:solidFill>
              <a:latin typeface="Century Gothic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6310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 smtClean="0">
                <a:solidFill>
                  <a:srgbClr val="404176"/>
                </a:solidFill>
              </a:rPr>
              <a:pPr>
                <a:defRPr/>
              </a:pPr>
              <a:t>13</a:t>
            </a:fld>
            <a:endParaRPr lang="ru-RU" altLang="uk-UA">
              <a:solidFill>
                <a:srgbClr val="40417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620688"/>
            <a:ext cx="6174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4. Вплив і наслідки радіації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11502" b="-1"/>
          <a:stretch/>
        </p:blipFill>
        <p:spPr>
          <a:xfrm>
            <a:off x="1907704" y="1916831"/>
            <a:ext cx="5793631" cy="45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514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i="1" dirty="0" smtClean="0"/>
              <a:t>5. Ознайомитеся із картою радіоактивного забруднення України</a:t>
            </a:r>
            <a:endParaRPr lang="ru-RU" sz="2800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2" y="1785926"/>
            <a:ext cx="785818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7512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/>
              <a:t>6</a:t>
            </a:r>
            <a:r>
              <a:rPr lang="uk-UA" b="1" i="1" dirty="0" smtClean="0"/>
              <a:t>. Проаналізуємо зміни у екосистемах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b="1" i="1" dirty="0" smtClean="0"/>
              <a:t>Сучасний ліс</a:t>
            </a:r>
            <a:endParaRPr lang="ru-RU" b="1" i="1" dirty="0"/>
          </a:p>
        </p:txBody>
      </p:sp>
      <p:pic>
        <p:nvPicPr>
          <p:cNvPr id="18434" name="Picture 2" descr="ÐÐ°ÑÑÐ¸Ð½ÐºÐ¸ Ð¿Ð¾ Ð·Ð°Ð¿ÑÐ¾ÑÑ ÑÐ°Ð´ÑÐ¾Ð°ÐºÑÐ¸Ð²Ð½Ðµ Ð·Ð°Ð±ÑÑÐ´Ð½ÐµÐ½Ð½Ñ ÑÐ²ÑÑÑ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015" y="2500306"/>
            <a:ext cx="4094356" cy="3429024"/>
          </a:xfrm>
          <a:prstGeom prst="rect">
            <a:avLst/>
          </a:prstGeom>
          <a:noFill/>
        </p:spPr>
      </p:pic>
      <p:pic>
        <p:nvPicPr>
          <p:cNvPr id="7" name="Рисунок 6" descr="ÐÐ°ÑÑÐ¸Ð½ÐºÐ¸ Ð¿Ð¾ Ð·Ð°Ð¿ÑÐ¾ÑÑ ÑÑÐ´Ð¸Ð¹ Ð»ÑÑ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500306"/>
            <a:ext cx="350046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b="1" i="1" dirty="0" smtClean="0"/>
              <a:t>Рудий ліс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05407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640960" cy="18002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7. Вивчимо вплив радіоактивного забруднення на здоров</a:t>
            </a:r>
            <a:r>
              <a:rPr lang="en-US" b="1" i="1" dirty="0" smtClean="0"/>
              <a:t>’</a:t>
            </a:r>
            <a:r>
              <a:rPr lang="uk-UA" b="1" i="1" dirty="0" smtClean="0"/>
              <a:t>я людей</a:t>
            </a:r>
            <a:endParaRPr lang="uk-UA" b="1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21307" r="25080" b="29451"/>
          <a:stretch/>
        </p:blipFill>
        <p:spPr bwMode="auto">
          <a:xfrm>
            <a:off x="64096" y="3418268"/>
            <a:ext cx="593235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6" t="30966" r="25294" b="30966"/>
          <a:stretch/>
        </p:blipFill>
        <p:spPr bwMode="auto">
          <a:xfrm>
            <a:off x="5508104" y="3164516"/>
            <a:ext cx="3428486" cy="278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0" t="22254" r="29786" b="72443"/>
          <a:stretch/>
        </p:blipFill>
        <p:spPr bwMode="auto">
          <a:xfrm>
            <a:off x="3073139" y="2708920"/>
            <a:ext cx="5846618" cy="38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462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20" y="1714488"/>
            <a:ext cx="4070826" cy="47863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uk-UA" dirty="0" smtClean="0">
                <a:blipFill>
                  <a:blip r:embed="rId3"/>
                  <a:tile tx="0" ty="0" sx="100000" sy="100000" flip="none" algn="tl"/>
                </a:blipFill>
                <a:effectLst/>
              </a:rPr>
              <a:t>0,03 – кісткова тканина</a:t>
            </a:r>
          </a:p>
          <a:p>
            <a:r>
              <a:rPr lang="uk-UA" dirty="0" smtClean="0">
                <a:blipFill>
                  <a:blip r:embed="rId3"/>
                  <a:tile tx="0" ty="0" sx="100000" sy="100000" flip="none" algn="tl"/>
                </a:blipFill>
                <a:effectLst/>
              </a:rPr>
              <a:t>0,03 – щитовидна залоза</a:t>
            </a:r>
          </a:p>
          <a:p>
            <a:r>
              <a:rPr lang="uk-UA" dirty="0" smtClean="0">
                <a:blipFill>
                  <a:blip r:embed="rId3"/>
                  <a:tile tx="0" ty="0" sx="100000" sy="100000" flip="none" algn="tl"/>
                </a:blipFill>
                <a:effectLst/>
              </a:rPr>
              <a:t>0,12 – червоний кістковий мозок</a:t>
            </a:r>
          </a:p>
          <a:p>
            <a:r>
              <a:rPr lang="uk-UA" dirty="0" smtClean="0">
                <a:blipFill>
                  <a:blip r:embed="rId3"/>
                  <a:tile tx="0" ty="0" sx="100000" sy="100000" flip="none" algn="tl"/>
                </a:blipFill>
                <a:effectLst/>
              </a:rPr>
              <a:t>0,12 – легені</a:t>
            </a:r>
          </a:p>
          <a:p>
            <a:r>
              <a:rPr lang="uk-UA" dirty="0" smtClean="0">
                <a:blipFill>
                  <a:blip r:embed="rId3"/>
                  <a:tile tx="0" ty="0" sx="100000" sy="100000" flip="none" algn="tl"/>
                </a:blipFill>
                <a:effectLst/>
              </a:rPr>
              <a:t>0,15 – молочна залоза</a:t>
            </a:r>
          </a:p>
          <a:p>
            <a:r>
              <a:rPr lang="uk-UA" dirty="0" smtClean="0">
                <a:blipFill>
                  <a:blip r:embed="rId3"/>
                  <a:tile tx="0" ty="0" sx="100000" sy="100000" flip="none" algn="tl"/>
                </a:blipFill>
                <a:effectLst/>
              </a:rPr>
              <a:t>0,25 –яєчники чи насінники</a:t>
            </a:r>
          </a:p>
          <a:p>
            <a:r>
              <a:rPr lang="uk-UA" dirty="0" smtClean="0">
                <a:blipFill>
                  <a:blip r:embed="rId3"/>
                  <a:tile tx="0" ty="0" sx="100000" sy="100000" flip="none" algn="tl"/>
                </a:blipFill>
                <a:effectLst/>
              </a:rPr>
              <a:t>0,30 – інші тканини</a:t>
            </a:r>
          </a:p>
          <a:p>
            <a:r>
              <a:rPr lang="uk-UA" dirty="0" smtClean="0">
                <a:blipFill>
                  <a:blip r:embed="rId3"/>
                  <a:tile tx="0" ty="0" sx="100000" sy="100000" flip="none" algn="tl"/>
                </a:blipFill>
                <a:effectLst/>
              </a:rPr>
              <a:t>1,00 – організм в цілому</a:t>
            </a:r>
            <a:r>
              <a:rPr lang="uk-UA" dirty="0" smtClean="0">
                <a:effectLst/>
              </a:rPr>
              <a:t>.</a:t>
            </a:r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657" y="0"/>
            <a:ext cx="9109343" cy="12858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Дізнаєтеся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розрізняється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чутливість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окремих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органів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радіоактивного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випромінювання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 </a:t>
            </a:r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71612"/>
            <a:ext cx="4435428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128577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03848" y="1196752"/>
            <a:ext cx="2639616" cy="566124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/>
              <a:t>До них </a:t>
            </a:r>
            <a:r>
              <a:rPr lang="ru-RU" dirty="0" err="1"/>
              <a:t>відноситься</a:t>
            </a:r>
            <a:r>
              <a:rPr lang="ru-RU" dirty="0"/>
              <a:t> </a:t>
            </a:r>
            <a:r>
              <a:rPr lang="ru-RU" dirty="0" err="1"/>
              <a:t>атомна</a:t>
            </a:r>
            <a:r>
              <a:rPr lang="ru-RU" dirty="0"/>
              <a:t> </a:t>
            </a:r>
            <a:r>
              <a:rPr lang="ru-RU" dirty="0" err="1"/>
              <a:t>енергетика</a:t>
            </a:r>
            <a:r>
              <a:rPr lang="ru-RU" dirty="0"/>
              <a:t>, </a:t>
            </a:r>
            <a:r>
              <a:rPr lang="ru-RU" dirty="0" err="1"/>
              <a:t>рентгенологічні</a:t>
            </a:r>
            <a:r>
              <a:rPr lang="ru-RU" dirty="0"/>
              <a:t> </a:t>
            </a:r>
            <a:r>
              <a:rPr lang="ru-RU" dirty="0" err="1"/>
              <a:t>процедури</a:t>
            </a:r>
            <a:r>
              <a:rPr lang="ru-RU" dirty="0"/>
              <a:t>. </a:t>
            </a:r>
            <a:r>
              <a:rPr lang="ru-RU" dirty="0" err="1"/>
              <a:t>Нижче</a:t>
            </a:r>
            <a:r>
              <a:rPr lang="ru-RU" dirty="0"/>
              <a:t> </a:t>
            </a:r>
            <a:r>
              <a:rPr lang="ru-RU" dirty="0" err="1"/>
              <a:t>наведені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радіаційного</a:t>
            </a:r>
            <a:r>
              <a:rPr lang="ru-RU" dirty="0"/>
              <a:t> </a:t>
            </a:r>
            <a:r>
              <a:rPr lang="ru-RU" dirty="0" err="1"/>
              <a:t>опромінення</a:t>
            </a:r>
            <a:r>
              <a:rPr lang="ru-RU" dirty="0"/>
              <a:t> та </a:t>
            </a:r>
            <a:r>
              <a:rPr lang="ru-RU" dirty="0" err="1"/>
              <a:t>ефективні</a:t>
            </a:r>
            <a:r>
              <a:rPr lang="ru-RU" dirty="0"/>
              <a:t> </a:t>
            </a:r>
            <a:r>
              <a:rPr lang="ru-RU" dirty="0" err="1"/>
              <a:t>еквівалентні</a:t>
            </a:r>
            <a:r>
              <a:rPr lang="ru-RU" dirty="0"/>
              <a:t> </a:t>
            </a:r>
            <a:r>
              <a:rPr lang="ru-RU" dirty="0" err="1"/>
              <a:t>дози</a:t>
            </a:r>
            <a:r>
              <a:rPr lang="ru-RU" dirty="0"/>
              <a:t>.</a:t>
            </a:r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108605" y="0"/>
            <a:ext cx="10231257" cy="914400"/>
          </a:xfrm>
        </p:spPr>
        <p:txBody>
          <a:bodyPr>
            <a:noAutofit/>
          </a:bodyPr>
          <a:lstStyle/>
          <a:p>
            <a:r>
              <a:rPr lang="uk-UA" sz="3200" dirty="0" smtClean="0"/>
              <a:t>8. Ознайомимося із штучними джерелами </a:t>
            </a:r>
            <a:r>
              <a:rPr lang="uk-UA" sz="3200" dirty="0"/>
              <a:t>радіації</a:t>
            </a:r>
          </a:p>
        </p:txBody>
      </p:sp>
      <p:pic>
        <p:nvPicPr>
          <p:cNvPr id="4" name="Picture 2" descr="http://www.spbpmc.ru/files/visual/diagnostika/rentgen/rgk_norma_p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6554"/>
            <a:ext cx="3156843" cy="2846447"/>
          </a:xfrm>
          <a:prstGeom prst="rect">
            <a:avLst/>
          </a:prstGeom>
          <a:noFill/>
        </p:spPr>
      </p:pic>
      <p:pic>
        <p:nvPicPr>
          <p:cNvPr id="5" name="Picture 4" descr="http://img04.rl0.ru/pgc/432x288/501a5bd6-0f10-5b10-0f10-5b1fe8c521a0.photo.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144" y="1225203"/>
            <a:ext cx="3275856" cy="2837798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63001"/>
            <a:ext cx="3275856" cy="2794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063001"/>
            <a:ext cx="3146950" cy="279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18760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19</a:t>
            </a:fld>
            <a:endParaRPr lang="ru-RU" altLang="uk-UA" dirty="0">
              <a:solidFill>
                <a:srgbClr val="4041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052736"/>
            <a:ext cx="6336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kern="0" dirty="0" smtClean="0">
                <a:solidFill>
                  <a:prstClr val="black"/>
                </a:solidFill>
                <a:latin typeface="Century Schoolbook"/>
              </a:rPr>
              <a:t>І ще….</a:t>
            </a:r>
          </a:p>
          <a:p>
            <a:pPr algn="ctr"/>
            <a:endParaRPr lang="uk-UA" sz="4000" b="1" kern="0" dirty="0">
              <a:solidFill>
                <a:prstClr val="black"/>
              </a:solidFill>
              <a:latin typeface="Century Schoolbook"/>
            </a:endParaRPr>
          </a:p>
          <a:p>
            <a:pPr algn="ctr"/>
            <a:r>
              <a:rPr lang="uk-UA" sz="4000" b="1" kern="0" dirty="0" smtClean="0">
                <a:solidFill>
                  <a:prstClr val="black"/>
                </a:solidFill>
                <a:latin typeface="Century Schoolbook"/>
              </a:rPr>
              <a:t>Багато цікавого!!!</a:t>
            </a:r>
            <a:endParaRPr lang="ru-RU" sz="40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4100" name="Picture 4" descr="Результат пошуку зображень за запитом радіоекологія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9" y="2882145"/>
            <a:ext cx="4658345" cy="36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Результат пошуку зображень за запитом радіоекологія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239">
            <a:off x="373176" y="657676"/>
            <a:ext cx="2159563" cy="19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Результат пошуку зображень за запитом радіоекологія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7626"/>
            <a:ext cx="2736304" cy="2055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Результат пошуку зображень за запитом радіоекологія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3752043"/>
            <a:ext cx="2183837" cy="27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Результат пошуку зображень за запитом радіоекологія фот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96" y="4149086"/>
            <a:ext cx="2133600" cy="2143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05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2AD83BC-2233-4E86-8EFE-21E9F51F0268}" type="slidenum">
              <a:rPr lang="ru-RU" altLang="uk-UA" sz="1400">
                <a:solidFill>
                  <a:srgbClr val="404176"/>
                </a:solidFill>
                <a:latin typeface="Arial Narrow" pitchFamily="34" charset="0"/>
              </a:rPr>
              <a:pPr/>
              <a:t>2</a:t>
            </a:fld>
            <a:endParaRPr lang="ru-RU" altLang="uk-UA" sz="1400">
              <a:solidFill>
                <a:srgbClr val="404176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9813" y="757094"/>
            <a:ext cx="74815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Що</a:t>
            </a:r>
            <a:r>
              <a:rPr lang="ru-RU" sz="40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40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вивчає</a:t>
            </a:r>
            <a:r>
              <a:rPr lang="ru-RU" sz="40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40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радіаційна</a:t>
            </a:r>
            <a:r>
              <a:rPr lang="ru-RU" sz="40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uk-UA" sz="40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біологія</a:t>
            </a:r>
            <a:r>
              <a:rPr lang="ru-RU" sz="40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? </a:t>
            </a:r>
            <a:endParaRPr lang="ru-RU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6781" y="1470841"/>
            <a:ext cx="5905351" cy="25853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80340" marR="179070" indent="180340" algn="just">
              <a:spcAft>
                <a:spcPts val="0"/>
              </a:spcAft>
            </a:pPr>
            <a:r>
              <a:rPr lang="uk-UA" dirty="0" smtClean="0">
                <a:solidFill>
                  <a:srgbClr val="0070C0"/>
                </a:solidFill>
                <a:latin typeface="Times New Roman"/>
                <a:ea typeface="Times New Roman"/>
              </a:rPr>
              <a:t>зміни</a:t>
            </a:r>
            <a:r>
              <a:rPr lang="uk-UA" dirty="0">
                <a:solidFill>
                  <a:srgbClr val="0070C0"/>
                </a:solidFill>
                <a:latin typeface="Times New Roman"/>
                <a:ea typeface="Times New Roman"/>
              </a:rPr>
              <a:t>, що відбуваються в </a:t>
            </a:r>
            <a:r>
              <a:rPr lang="uk-UA" dirty="0" smtClean="0">
                <a:solidFill>
                  <a:srgbClr val="0070C0"/>
                </a:solidFill>
                <a:latin typeface="Times New Roman"/>
                <a:ea typeface="Times New Roman"/>
              </a:rPr>
              <a:t>організмі, внаслідок </a:t>
            </a:r>
            <a:r>
              <a:rPr lang="uk-UA" dirty="0">
                <a:solidFill>
                  <a:srgbClr val="0070C0"/>
                </a:solidFill>
                <a:latin typeface="Times New Roman"/>
                <a:ea typeface="Times New Roman"/>
              </a:rPr>
              <a:t>дії іонізуючого випромінювання, а також проблеми біологічного захисту від впливу радіації. </a:t>
            </a:r>
            <a:endParaRPr lang="uk-UA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marL="180340" marR="179070" indent="180340" algn="just">
              <a:spcAft>
                <a:spcPts val="0"/>
              </a:spcAft>
            </a:pPr>
            <a:r>
              <a:rPr lang="uk-UA" dirty="0" smtClean="0">
                <a:solidFill>
                  <a:srgbClr val="0070C0"/>
                </a:solidFill>
                <a:latin typeface="Times New Roman"/>
                <a:ea typeface="Times New Roman"/>
              </a:rPr>
              <a:t>Серед </a:t>
            </a:r>
            <a:r>
              <a:rPr lang="uk-UA" dirty="0">
                <a:solidFill>
                  <a:srgbClr val="0070C0"/>
                </a:solidFill>
                <a:latin typeface="Times New Roman"/>
                <a:ea typeface="Times New Roman"/>
              </a:rPr>
              <a:t>біологічних наук </a:t>
            </a:r>
            <a:r>
              <a:rPr lang="uk-UA" dirty="0" smtClean="0">
                <a:solidFill>
                  <a:srgbClr val="0070C0"/>
                </a:solidFill>
                <a:latin typeface="Times New Roman"/>
                <a:ea typeface="Times New Roman"/>
              </a:rPr>
              <a:t>радіаційна біологія посідає </a:t>
            </a:r>
            <a:r>
              <a:rPr lang="uk-UA" dirty="0">
                <a:solidFill>
                  <a:srgbClr val="0070C0"/>
                </a:solidFill>
                <a:latin typeface="Times New Roman"/>
                <a:ea typeface="Times New Roman"/>
              </a:rPr>
              <a:t>одне </a:t>
            </a:r>
            <a:r>
              <a:rPr lang="uk-UA" dirty="0" smtClean="0">
                <a:solidFill>
                  <a:srgbClr val="0070C0"/>
                </a:solidFill>
                <a:latin typeface="Times New Roman"/>
                <a:ea typeface="Times New Roman"/>
              </a:rPr>
              <a:t>із </a:t>
            </a:r>
            <a:r>
              <a:rPr lang="uk-UA" dirty="0">
                <a:solidFill>
                  <a:srgbClr val="0070C0"/>
                </a:solidFill>
                <a:latin typeface="Times New Roman"/>
                <a:ea typeface="Times New Roman"/>
              </a:rPr>
              <a:t>провідних місць у зв’язку </a:t>
            </a:r>
            <a:r>
              <a:rPr lang="uk-UA" dirty="0" smtClean="0">
                <a:solidFill>
                  <a:srgbClr val="0070C0"/>
                </a:solidFill>
                <a:latin typeface="Times New Roman"/>
                <a:ea typeface="Times New Roman"/>
              </a:rPr>
              <a:t>із </a:t>
            </a:r>
            <a:r>
              <a:rPr lang="uk-UA" dirty="0">
                <a:solidFill>
                  <a:srgbClr val="0070C0"/>
                </a:solidFill>
                <a:latin typeface="Times New Roman"/>
                <a:ea typeface="Times New Roman"/>
              </a:rPr>
              <a:t>розвитком атомної індустрії та широким використанням атомної енергетики в народному господарстві й необхідністю вивчення наслідків радіаційних аварій – впливу іонізуючого випромінювання на живі </a:t>
            </a:r>
            <a:r>
              <a:rPr lang="uk-UA" dirty="0" smtClean="0">
                <a:solidFill>
                  <a:srgbClr val="0070C0"/>
                </a:solidFill>
                <a:latin typeface="Times New Roman"/>
                <a:ea typeface="Times New Roman"/>
              </a:rPr>
              <a:t>організми</a:t>
            </a:r>
            <a:r>
              <a:rPr lang="ru-RU" dirty="0" smtClean="0">
                <a:latin typeface="Times New Roman"/>
                <a:ea typeface="Times New Roman"/>
              </a:rPr>
              <a:t>. 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816366">
            <a:off x="7627910" y="1833065"/>
            <a:ext cx="1026320" cy="731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kern="10" dirty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? </a:t>
            </a:r>
            <a:endParaRPr lang="ru-RU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0173994">
            <a:off x="175145" y="4721238"/>
            <a:ext cx="1168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kern="10" dirty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? </a:t>
            </a:r>
            <a:endParaRPr lang="ru-RU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9" name="Рисунок 8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0926" y="4262910"/>
            <a:ext cx="5940425" cy="2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 rot="1220511">
            <a:off x="8124364" y="3125791"/>
            <a:ext cx="4539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kern="10" dirty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890299">
            <a:off x="8104315" y="4721238"/>
            <a:ext cx="773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kern="10" dirty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?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63502"/>
            <a:ext cx="14208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 rot="20173994">
            <a:off x="461580" y="1745372"/>
            <a:ext cx="1168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kern="10" dirty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? </a:t>
            </a:r>
            <a:endParaRPr lang="ru-RU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589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4B055E-BB18-4FDB-A63C-35C9458C6D6A}" type="datetime1">
              <a:rPr lang="ru-RU" smtClean="0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 smtClean="0">
                <a:solidFill>
                  <a:srgbClr val="404176"/>
                </a:solidFill>
              </a:rPr>
              <a:pPr>
                <a:defRPr/>
              </a:pPr>
              <a:t>20</a:t>
            </a:fld>
            <a:endParaRPr lang="ru-RU" altLang="uk-UA">
              <a:solidFill>
                <a:srgbClr val="40417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279" y="1636345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0" cap="none" spc="50" normalizeH="0" baseline="0" noProof="0" dirty="0" smtClean="0">
                <a:ln w="9525" cmpd="sng">
                  <a:solidFill>
                    <a:srgbClr val="549E39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49E39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Підсумковий контроль – ЗАЛІК!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75383"/>
            <a:ext cx="9017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94" y="908720"/>
            <a:ext cx="1663700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95719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 smtClean="0">
                <a:solidFill>
                  <a:srgbClr val="404176"/>
                </a:solidFill>
              </a:rPr>
              <a:pPr>
                <a:defRPr/>
              </a:pPr>
              <a:t>21</a:t>
            </a:fld>
            <a:endParaRPr lang="ru-RU" altLang="uk-UA">
              <a:solidFill>
                <a:srgbClr val="4041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6" y="548686"/>
            <a:ext cx="892899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b="1" kern="0" dirty="0" smtClean="0">
                <a:solidFill>
                  <a:srgbClr val="0070C0"/>
                </a:solidFill>
                <a:latin typeface="Century Schoolbook"/>
              </a:rPr>
              <a:t>Дякую за увагу</a:t>
            </a:r>
          </a:p>
          <a:p>
            <a:pPr lvl="0" algn="ctr"/>
            <a:endParaRPr lang="uk-UA" sz="4000" b="1" kern="0" dirty="0">
              <a:solidFill>
                <a:srgbClr val="0070C0"/>
              </a:solidFill>
              <a:latin typeface="Century Schoolbook"/>
            </a:endParaRPr>
          </a:p>
          <a:p>
            <a:pPr lvl="0" algn="ctr"/>
            <a:endParaRPr lang="uk-UA" sz="4000" b="1" kern="0" dirty="0" smtClean="0">
              <a:solidFill>
                <a:srgbClr val="0070C0"/>
              </a:solidFill>
              <a:latin typeface="Century Schoolbook"/>
            </a:endParaRPr>
          </a:p>
          <a:p>
            <a:pPr lvl="0" algn="ctr"/>
            <a:endParaRPr lang="uk-UA" sz="4000" b="1" kern="0" dirty="0">
              <a:solidFill>
                <a:srgbClr val="0070C0"/>
              </a:solidFill>
              <a:latin typeface="Century Schoolbook"/>
            </a:endParaRPr>
          </a:p>
          <a:p>
            <a:pPr lvl="0" algn="ctr"/>
            <a:endParaRPr lang="uk-UA" sz="4000" b="1" kern="0" dirty="0">
              <a:solidFill>
                <a:srgbClr val="0070C0"/>
              </a:solidFill>
              <a:latin typeface="Century Schoolbook"/>
            </a:endParaRPr>
          </a:p>
          <a:p>
            <a:pPr lvl="0" algn="ctr"/>
            <a:endParaRPr lang="uk-UA" sz="4000" b="1" kern="0" dirty="0" smtClean="0">
              <a:solidFill>
                <a:prstClr val="black"/>
              </a:solidFill>
              <a:latin typeface="Century Schoolbook"/>
            </a:endParaRPr>
          </a:p>
          <a:p>
            <a:pPr lvl="0" algn="ctr"/>
            <a:endParaRPr lang="uk-UA" sz="4000" b="1" kern="0" dirty="0">
              <a:solidFill>
                <a:prstClr val="black"/>
              </a:solidFill>
              <a:latin typeface="Century Schoolbook"/>
            </a:endParaRPr>
          </a:p>
          <a:p>
            <a:pPr lvl="0" algn="ctr"/>
            <a:r>
              <a:rPr lang="uk-UA" sz="4000" b="1" kern="0" dirty="0" smtClean="0">
                <a:solidFill>
                  <a:srgbClr val="7030A0"/>
                </a:solidFill>
                <a:latin typeface="Century Schoolbook"/>
              </a:rPr>
              <a:t>До зустрічі  на заняттях!!!</a:t>
            </a:r>
          </a:p>
          <a:p>
            <a:pPr lvl="0" algn="ctr"/>
            <a:r>
              <a:rPr lang="uk-UA" sz="3200" b="1" kern="0" dirty="0" smtClean="0">
                <a:solidFill>
                  <a:schemeClr val="tx2"/>
                </a:solidFill>
                <a:latin typeface="Century Schoolbook"/>
              </a:rPr>
              <a:t>Викладач: </a:t>
            </a:r>
            <a:r>
              <a:rPr lang="uk-UA" sz="2400" b="1" kern="0" dirty="0" smtClean="0">
                <a:solidFill>
                  <a:schemeClr val="tx2"/>
                </a:solidFill>
                <a:latin typeface="Century Schoolbook"/>
              </a:rPr>
              <a:t>доцент кафедри біології, екології та методик їх навчання</a:t>
            </a:r>
          </a:p>
          <a:p>
            <a:pPr lvl="0" algn="ctr"/>
            <a:r>
              <a:rPr lang="uk-UA" sz="2400" b="1" kern="0" dirty="0" smtClean="0">
                <a:solidFill>
                  <a:schemeClr val="tx2"/>
                </a:solidFill>
                <a:latin typeface="Century Schoolbook"/>
              </a:rPr>
              <a:t> </a:t>
            </a:r>
            <a:r>
              <a:rPr lang="uk-UA" sz="2400" b="1" kern="0" dirty="0" err="1" smtClean="0">
                <a:solidFill>
                  <a:schemeClr val="tx2"/>
                </a:solidFill>
                <a:latin typeface="Century Schoolbook"/>
              </a:rPr>
              <a:t>Кратко</a:t>
            </a:r>
            <a:r>
              <a:rPr lang="uk-UA" sz="2400" b="1" kern="0" dirty="0" smtClean="0">
                <a:solidFill>
                  <a:schemeClr val="tx2"/>
                </a:solidFill>
                <a:latin typeface="Century Schoolbook"/>
              </a:rPr>
              <a:t> О.В.</a:t>
            </a:r>
            <a:endParaRPr lang="ru-RU" sz="2400" kern="0" dirty="0">
              <a:solidFill>
                <a:schemeClr val="tx2"/>
              </a:solidFill>
            </a:endParaRPr>
          </a:p>
        </p:txBody>
      </p:sp>
      <p:pic>
        <p:nvPicPr>
          <p:cNvPr id="48130" name="Picture 2" descr="Результат пошуку зображень за запитом радіоекологія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9569">
            <a:off x="791684" y="1608620"/>
            <a:ext cx="3111687" cy="284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Результат пошуку зображень за запитом радіоекологія фо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7"/>
          <a:stretch/>
        </p:blipFill>
        <p:spPr bwMode="auto">
          <a:xfrm rot="1083678">
            <a:off x="5335722" y="1758550"/>
            <a:ext cx="2756455" cy="270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404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427993"/>
            <a:ext cx="5429250" cy="400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92696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52" y="2924944"/>
            <a:ext cx="2108494" cy="166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82902"/>
            <a:ext cx="2138989" cy="171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Результат пошуку зображень за запитом &quot;МЕТЕЛИКИ АНІМАЦІЇ ЛЕТЯТЬ&quot;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7140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5813">
            <a:off x="5030703" y="4247716"/>
            <a:ext cx="3854890" cy="21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32091" y="6294794"/>
            <a:ext cx="1905000" cy="457200"/>
          </a:xfrm>
        </p:spPr>
        <p:txBody>
          <a:bodyPr/>
          <a:lstStyle/>
          <a:p>
            <a:pPr>
              <a:defRPr/>
            </a:pPr>
            <a:fld id="{FF98BAA1-B4B7-4DAA-A36B-F102CB4AFADC}" type="slidenum">
              <a:rPr lang="ru-RU" altLang="uk-UA" smtClean="0">
                <a:solidFill>
                  <a:srgbClr val="404176"/>
                </a:solidFill>
              </a:rPr>
              <a:pPr>
                <a:defRPr/>
              </a:pPr>
              <a:t>3</a:t>
            </a:fld>
            <a:endParaRPr lang="ru-RU" altLang="uk-UA">
              <a:solidFill>
                <a:srgbClr val="4041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6" y="692696"/>
            <a:ext cx="5904656" cy="4401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ru-RU" sz="28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Якщо</a:t>
            </a:r>
            <a:r>
              <a:rPr lang="ru-RU" sz="28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Ви </a:t>
            </a:r>
            <a:r>
              <a:rPr lang="ru-RU" sz="28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хочете</a:t>
            </a:r>
            <a:r>
              <a:rPr lang="ru-RU" sz="28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28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дізнатися</a:t>
            </a:r>
            <a:r>
              <a:rPr lang="ru-RU" sz="28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: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  <a:tabLst>
                <a:tab pos="90170" algn="l"/>
                <a:tab pos="180340" algn="l"/>
              </a:tabLst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 первинні 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механізми радіобіологічних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процесів;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  <a:tabLst>
                <a:tab pos="90170" algn="l"/>
                <a:tab pos="180340" algn="l"/>
              </a:tabLst>
            </a:pPr>
            <a:r>
              <a:rPr lang="ru-RU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Times New Roman"/>
                <a:cs typeface="Times New Roman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закономірності 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та теоретичні узагальнення щодо дії іонізуючого випромінювання на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живі організми;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  <a:tabLst>
                <a:tab pos="90170" algn="l"/>
                <a:tab pos="180340" algn="l"/>
              </a:tabLst>
            </a:pPr>
            <a:r>
              <a:rPr lang="ru-RU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Times New Roman"/>
                <a:cs typeface="Times New Roman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класичні 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і сучасні методи оцінки радіочутливості та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радіаційної безпеки;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  <a:tabLst>
                <a:tab pos="90170" algn="l"/>
                <a:tab pos="180340" algn="l"/>
              </a:tabLst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джерела іонізуючих 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випромінювань на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Землі;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  <a:tabLst>
                <a:tab pos="90170" algn="l"/>
                <a:tab pos="180340" algn="l"/>
              </a:tabLst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шляхи 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надходження радіоактивних речовин у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живий організм;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  <a:tabLst>
                <a:tab pos="90170" algn="l"/>
                <a:tab pos="180340" algn="l"/>
              </a:tabLst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основні 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закономірності поведінки радіонуклідів у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рослинних, тваринних організмах та організмі людини;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  <a:tabLst>
                <a:tab pos="90170" algn="l"/>
                <a:tab pos="180340" algn="l"/>
              </a:tabLst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головні 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напрямки та способи реалізації системи протирадіаційного захисту та контролю за станом навколишнього середовища як в Україні, так і у всьому світі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5" name="Picture 2" descr="C:\Users\Nick\Desktop\image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827" y="2709529"/>
            <a:ext cx="2994565" cy="17967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5733262"/>
            <a:ext cx="457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50215" lvl="0" indent="-269875" algn="just">
              <a:tabLst>
                <a:tab pos="90170" algn="l"/>
                <a:tab pos="180340" algn="l"/>
              </a:tabLst>
            </a:pPr>
            <a:r>
              <a:rPr lang="uk-UA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Тоді запрошую до вивчення навчальної дисципліни </a:t>
            </a:r>
            <a:r>
              <a:rPr lang="uk-UA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Радіаційна біологія</a:t>
            </a:r>
            <a:endParaRPr lang="ru-RU" b="1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2050" name="Picture 2" descr="Результат пошуку зображень за запитом вплив радіацій наживі організ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242" y="548680"/>
            <a:ext cx="2160849" cy="216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6439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915" y="516225"/>
            <a:ext cx="20574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Дата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FC40081-F948-42CF-948D-42D09A03971D}" type="datetime1">
              <a:rPr lang="ru-RU" altLang="uk-UA" sz="1400" smtClean="0">
                <a:solidFill>
                  <a:srgbClr val="404176"/>
                </a:solidFill>
                <a:latin typeface="Arial Narrow" pitchFamily="34" charset="0"/>
              </a:rPr>
              <a:pPr/>
              <a:t>07.05.2024</a:t>
            </a:fld>
            <a:endParaRPr lang="ru-RU" altLang="uk-UA" sz="1400" smtClean="0">
              <a:solidFill>
                <a:srgbClr val="404176"/>
              </a:solidFill>
              <a:latin typeface="Arial Narrow" pitchFamily="34" charset="0"/>
            </a:endParaRPr>
          </a:p>
        </p:txBody>
      </p:sp>
      <p:sp>
        <p:nvSpPr>
          <p:cNvPr id="17411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9B9758-A73E-4CBE-B6D5-80DF24EE5DE3}" type="slidenum">
              <a:rPr lang="ru-RU" altLang="uk-UA" sz="1400">
                <a:solidFill>
                  <a:srgbClr val="404176"/>
                </a:solidFill>
                <a:latin typeface="Arial Narrow" pitchFamily="34" charset="0"/>
              </a:rPr>
              <a:pPr/>
              <a:t>4</a:t>
            </a:fld>
            <a:endParaRPr lang="ru-RU" altLang="uk-UA" sz="1400">
              <a:solidFill>
                <a:srgbClr val="404176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1" y="1556795"/>
            <a:ext cx="7777162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</a:rPr>
              <a:t>-</a:t>
            </a:r>
            <a:r>
              <a:rPr lang="uk-UA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</a:rPr>
              <a:t>Ґрунтова оболонка біосфери (</a:t>
            </a:r>
            <a:r>
              <a:rPr lang="uk-UA" sz="2400" dirty="0" err="1" smtClean="0">
                <a:solidFill>
                  <a:srgbClr val="002060"/>
                </a:solidFill>
                <a:latin typeface="Times New Roman" pitchFamily="18" charset="0"/>
              </a:rPr>
              <a:t>педосфера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</a:rPr>
              <a:t>) - </a:t>
            </a:r>
            <a:r>
              <a:rPr lang="uk-UA" sz="2400" dirty="0" smtClean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одна із </a:t>
            </a:r>
            <a:r>
              <a:rPr lang="uk-UA" sz="2400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основних компонентів в природі, де відбувається локалізація штучних радіонуклідів, </a:t>
            </a:r>
            <a:r>
              <a:rPr lang="uk-UA" sz="2400" dirty="0" smtClean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які </a:t>
            </a:r>
            <a:r>
              <a:rPr lang="uk-UA" sz="2400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скидаються в навколишнє середовище людиною внаслідок її техногенної діяльності.</a:t>
            </a:r>
            <a:r>
              <a:rPr lang="ru-RU" sz="2400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548686"/>
            <a:ext cx="5832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У </a:t>
            </a:r>
            <a:r>
              <a:rPr lang="ru-RU" sz="32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процесі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32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вивчення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ВК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 </a:t>
            </a:r>
            <a:r>
              <a:rPr lang="ru-RU" sz="32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ознайомитися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32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із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32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тим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, </a:t>
            </a:r>
            <a:r>
              <a:rPr lang="ru-RU" sz="3200" kern="10" dirty="0" err="1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що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:</a:t>
            </a:r>
            <a:endParaRPr lang="ru-RU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7414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8" y="3514175"/>
            <a:ext cx="755967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8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C9972B8-BF7F-4D20-BFAF-7738B607F367}" type="slidenum">
              <a:rPr lang="ru-RU" altLang="uk-UA" sz="1400">
                <a:solidFill>
                  <a:srgbClr val="404176"/>
                </a:solidFill>
                <a:latin typeface="Arial Narrow" pitchFamily="34" charset="0"/>
              </a:rPr>
              <a:pPr/>
              <a:t>5</a:t>
            </a:fld>
            <a:endParaRPr lang="ru-RU" altLang="uk-UA" sz="1400">
              <a:solidFill>
                <a:srgbClr val="404176"/>
              </a:solidFill>
              <a:latin typeface="Arial Narrow" pitchFamily="34" charset="0"/>
            </a:endParaRPr>
          </a:p>
        </p:txBody>
      </p:sp>
      <p:pic>
        <p:nvPicPr>
          <p:cNvPr id="1946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2" y="404819"/>
            <a:ext cx="8208963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2067" y="5517237"/>
            <a:ext cx="885666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	</a:t>
            </a:r>
            <a:r>
              <a:rPr lang="ru-RU" sz="2400" b="1" dirty="0" err="1" smtClean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Дізнаєтеся</a:t>
            </a:r>
            <a:r>
              <a:rPr lang="ru-RU" sz="2400" b="1" dirty="0" smtClean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що</a:t>
            </a:r>
            <a:r>
              <a:rPr lang="ru-RU" sz="2400" b="1" dirty="0" smtClean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ґрунтовий</a:t>
            </a: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покрив</a:t>
            </a: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 є </a:t>
            </a:r>
            <a:r>
              <a:rPr lang="ru-RU" sz="2400" b="1" dirty="0" err="1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першою</a:t>
            </a: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ланкою</a:t>
            </a: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 у </a:t>
            </a:r>
            <a:r>
              <a:rPr lang="ru-RU" sz="2400" b="1" dirty="0" err="1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ланцюгах</a:t>
            </a: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міграції</a:t>
            </a: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довго</a:t>
            </a: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 живучих </a:t>
            </a:r>
            <a:r>
              <a:rPr lang="ru-RU" sz="2400" b="1" dirty="0" err="1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радіоактивних</a:t>
            </a: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елементів</a:t>
            </a: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 за </a:t>
            </a:r>
            <a:r>
              <a:rPr lang="ru-RU" sz="2400" b="1" dirty="0" err="1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трофічними</a:t>
            </a: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 шляхами до </a:t>
            </a:r>
            <a:r>
              <a:rPr lang="ru-RU" sz="2400" b="1" dirty="0" err="1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людини</a:t>
            </a:r>
            <a:r>
              <a:rPr lang="ru-RU" sz="2400" b="1" dirty="0">
                <a:solidFill>
                  <a:srgbClr val="D9DBC6">
                    <a:lumMod val="10000"/>
                  </a:srgbClr>
                </a:solidFill>
                <a:latin typeface="Times New Roman" pitchFamily="18" charset="0"/>
              </a:rPr>
              <a:t>.</a:t>
            </a:r>
            <a:endParaRPr lang="ru-RU" sz="2400" dirty="0">
              <a:solidFill>
                <a:srgbClr val="D9DBC6">
                  <a:lumMod val="10000"/>
                </a:srgb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9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 smtClean="0">
                <a:solidFill>
                  <a:srgbClr val="404176"/>
                </a:solidFill>
              </a:rPr>
              <a:pPr>
                <a:defRPr/>
              </a:pPr>
              <a:t>6</a:t>
            </a:fld>
            <a:endParaRPr lang="ru-RU" altLang="uk-UA">
              <a:solidFill>
                <a:srgbClr val="4041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052739"/>
            <a:ext cx="6336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</a:rPr>
              <a:t>Навчитеся визначати шляхи надходження радіонуклідів у: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 descr="ÐÐ°ÑÑÐ¸Ð½ÐºÐ¸ Ð¿Ð¾ Ð·Ð°Ð¿ÑÐ¾ÑÑ ÑÐ°Ð´ÑÐ¾Ð°ÐºÑÐ¸Ð²Ð½Ðµ Ð·Ð°Ð±ÑÑÐ´Ð½ÐµÐ½Ð½Ñ Ð°ÑÐ¼Ð¾ÑÑÐµÑÐ¸ Ð¿ÑÐµÐ·ÐµÐ½ÑÐ°ÑÑÑ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1" y="3071810"/>
            <a:ext cx="5328592" cy="345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20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4B055E-BB18-4FDB-A63C-35C9458C6D6A}" type="datetime1">
              <a:rPr lang="ru-RU" smtClean="0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 smtClean="0">
                <a:solidFill>
                  <a:srgbClr val="404176"/>
                </a:solidFill>
              </a:rPr>
              <a:pPr>
                <a:defRPr/>
              </a:pPr>
              <a:t>7</a:t>
            </a:fld>
            <a:endParaRPr lang="ru-RU" altLang="uk-UA">
              <a:solidFill>
                <a:srgbClr val="40417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80730"/>
            <a:ext cx="5762102" cy="296917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800">
            <a:off x="95373" y="3585122"/>
            <a:ext cx="5234465" cy="3295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12" y="3733887"/>
            <a:ext cx="4834663" cy="2719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649840" y="521298"/>
            <a:ext cx="3844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0" indent="-274320" algn="ctr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uk-UA" sz="2400" b="1" dirty="0">
                <a:solidFill>
                  <a:prstClr val="black"/>
                </a:solidFill>
                <a:latin typeface="Century Schoolbook"/>
              </a:rPr>
              <a:t>1. Рослинні організми</a:t>
            </a:r>
          </a:p>
        </p:txBody>
      </p:sp>
    </p:spTree>
    <p:extLst>
      <p:ext uri="{BB962C8B-B14F-4D97-AF65-F5344CB8AC3E}">
        <p14:creationId xmlns:p14="http://schemas.microsoft.com/office/powerpoint/2010/main" val="3081893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4B055E-BB18-4FDB-A63C-35C9458C6D6A}" type="datetime1">
              <a:rPr lang="ru-RU" smtClean="0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 smtClean="0">
                <a:solidFill>
                  <a:srgbClr val="404176"/>
                </a:solidFill>
              </a:rPr>
              <a:pPr>
                <a:defRPr/>
              </a:pPr>
              <a:t>8</a:t>
            </a:fld>
            <a:endParaRPr lang="ru-RU" altLang="uk-UA">
              <a:solidFill>
                <a:srgbClr val="40417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388" y="2263940"/>
            <a:ext cx="4320914" cy="32433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7584" y="402930"/>
            <a:ext cx="8183351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Дізнаєтеся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що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променеве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ураження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рослин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виявляється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гальмуванні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й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затримці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росту,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зниженні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урожайності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зменшенні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репродуктивних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властивостей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насіння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бульб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коренеплодів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Знижуються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харчові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якості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врожаю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Важке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ураження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призводить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до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повної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зупинки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росту і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загибелі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рослин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через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кілька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днів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або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тижнів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після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опромінення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8" y="2276872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0796">
            <a:off x="380468" y="4096248"/>
            <a:ext cx="3245170" cy="243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8320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40417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 smtClean="0">
                <a:solidFill>
                  <a:srgbClr val="404176"/>
                </a:solidFill>
              </a:rPr>
              <a:pPr>
                <a:defRPr/>
              </a:pPr>
              <a:t>9</a:t>
            </a:fld>
            <a:endParaRPr lang="ru-RU" altLang="uk-UA">
              <a:solidFill>
                <a:srgbClr val="40417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36914"/>
            <a:ext cx="6552728" cy="3998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5" y="476673"/>
            <a:ext cx="8712968" cy="20672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000" b="1" dirty="0" err="1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Дізнаєтеся</a:t>
            </a:r>
            <a:r>
              <a:rPr lang="ru-RU" sz="2000" b="1" dirty="0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що</a:t>
            </a:r>
            <a:r>
              <a:rPr lang="ru-RU" sz="2000" dirty="0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різні</a:t>
            </a:r>
            <a:r>
              <a:rPr lang="ru-RU" sz="2000" dirty="0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сільськогосподарські</a:t>
            </a:r>
            <a:r>
              <a:rPr lang="ru-RU" sz="2000" dirty="0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культури</a:t>
            </a:r>
            <a:r>
              <a:rPr lang="ru-RU" sz="2000" dirty="0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мають</a:t>
            </a:r>
            <a:r>
              <a:rPr lang="ru-RU" sz="2000" dirty="0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різну</a:t>
            </a:r>
            <a:r>
              <a:rPr lang="ru-RU" sz="2000" dirty="0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радіочутливість</a:t>
            </a:r>
            <a:r>
              <a:rPr lang="ru-RU" sz="2000" dirty="0" smtClean="0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.</a:t>
            </a:r>
            <a:r>
              <a:rPr lang="uk-UA" sz="2000" b="1" dirty="0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 З'ясуємо які саме!</a:t>
            </a:r>
            <a:endParaRPr lang="ru-RU" sz="2000" b="1" dirty="0">
              <a:solidFill>
                <a:srgbClr val="002060"/>
              </a:solidFill>
              <a:latin typeface="Century Gothic"/>
              <a:ea typeface="+mj-ea"/>
              <a:cs typeface="+mj-cs"/>
            </a:endParaRPr>
          </a:p>
          <a:p>
            <a:pPr lvl="0" algn="ct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000" i="1" dirty="0" err="1" smtClean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Радіочутливість</a:t>
            </a:r>
            <a:r>
              <a:rPr lang="ru-RU" sz="2000" i="1" dirty="0" smtClean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рослин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значно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залежить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від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їхньої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фази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розвитку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.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Рослини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,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які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формують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наземні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плоди,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найбільш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чутливі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до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опромінення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у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фазі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закладання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і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формування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репродуктивних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органів</a:t>
            </a:r>
            <a:r>
              <a:rPr lang="ru-RU" sz="2000" i="1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854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Пост-модерн">
  <a:themeElements>
    <a:clrScheme name="Пост-модерн 1">
      <a:dk1>
        <a:srgbClr val="8383AD"/>
      </a:dk1>
      <a:lt1>
        <a:srgbClr val="FEFED6"/>
      </a:lt1>
      <a:dk2>
        <a:srgbClr val="404176"/>
      </a:dk2>
      <a:lt2>
        <a:srgbClr val="969696"/>
      </a:lt2>
      <a:accent1>
        <a:srgbClr val="BABE90"/>
      </a:accent1>
      <a:accent2>
        <a:srgbClr val="666699"/>
      </a:accent2>
      <a:accent3>
        <a:srgbClr val="FEFEE8"/>
      </a:accent3>
      <a:accent4>
        <a:srgbClr val="6F6F93"/>
      </a:accent4>
      <a:accent5>
        <a:srgbClr val="D9DBC6"/>
      </a:accent5>
      <a:accent6>
        <a:srgbClr val="5C5C8A"/>
      </a:accent6>
      <a:hlink>
        <a:srgbClr val="C09E4A"/>
      </a:hlink>
      <a:folHlink>
        <a:srgbClr val="006666"/>
      </a:folHlink>
    </a:clrScheme>
    <a:fontScheme name="Пост-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Пост-модерн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B4CD81"/>
        </a:accent1>
        <a:accent2>
          <a:srgbClr val="DEA45E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C99454"/>
        </a:accent6>
        <a:hlink>
          <a:srgbClr val="D793C2"/>
        </a:hlink>
        <a:folHlink>
          <a:srgbClr val="A08B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7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Пост-модерн">
  <a:themeElements>
    <a:clrScheme name="Пост-модерн 1">
      <a:dk1>
        <a:srgbClr val="8383AD"/>
      </a:dk1>
      <a:lt1>
        <a:srgbClr val="FEFED6"/>
      </a:lt1>
      <a:dk2>
        <a:srgbClr val="404176"/>
      </a:dk2>
      <a:lt2>
        <a:srgbClr val="969696"/>
      </a:lt2>
      <a:accent1>
        <a:srgbClr val="BABE90"/>
      </a:accent1>
      <a:accent2>
        <a:srgbClr val="666699"/>
      </a:accent2>
      <a:accent3>
        <a:srgbClr val="FEFEE8"/>
      </a:accent3>
      <a:accent4>
        <a:srgbClr val="6F6F93"/>
      </a:accent4>
      <a:accent5>
        <a:srgbClr val="D9DBC6"/>
      </a:accent5>
      <a:accent6>
        <a:srgbClr val="5C5C8A"/>
      </a:accent6>
      <a:hlink>
        <a:srgbClr val="C09E4A"/>
      </a:hlink>
      <a:folHlink>
        <a:srgbClr val="006666"/>
      </a:folHlink>
    </a:clrScheme>
    <a:fontScheme name="Пост-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Пост-модерн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B4CD81"/>
        </a:accent1>
        <a:accent2>
          <a:srgbClr val="DEA45E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C99454"/>
        </a:accent6>
        <a:hlink>
          <a:srgbClr val="D793C2"/>
        </a:hlink>
        <a:folHlink>
          <a:srgbClr val="A08B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7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avon">
  <a:themeElements>
    <a:clrScheme name="Другая 1">
      <a:dk1>
        <a:sysClr val="windowText" lastClr="000000"/>
      </a:dk1>
      <a:lt1>
        <a:sysClr val="window" lastClr="FFFFFF"/>
      </a:lt1>
      <a:dk2>
        <a:srgbClr val="455F51"/>
      </a:dk2>
      <a:lt2>
        <a:srgbClr val="8AB83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586</Words>
  <Application>Microsoft Office PowerPoint</Application>
  <PresentationFormat>Экран (4:3)</PresentationFormat>
  <Paragraphs>92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Пост-модерн</vt:lpstr>
      <vt:lpstr>1_Пост-модерн</vt:lpstr>
      <vt:lpstr>Тема Office</vt:lpstr>
      <vt:lpstr>Тема Office</vt:lpstr>
      <vt:lpstr>Savon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Ознайомитеся із картою радіоактивного забруднення України</vt:lpstr>
      <vt:lpstr>6. Проаналізуємо зміни у екосистемах</vt:lpstr>
      <vt:lpstr>7. Вивчимо вплив радіоактивного забруднення на здоров’я людей</vt:lpstr>
      <vt:lpstr>Дізнаєтеся, що розрізняється чутливість окремих органів до радіоактивного випромінювання. </vt:lpstr>
      <vt:lpstr>8. Ознайомимося із штучними джерелами радіації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Кратко</dc:creator>
  <cp:lastModifiedBy>Kafedra Biologia</cp:lastModifiedBy>
  <cp:revision>24</cp:revision>
  <dcterms:created xsi:type="dcterms:W3CDTF">2020-03-24T08:11:09Z</dcterms:created>
  <dcterms:modified xsi:type="dcterms:W3CDTF">2024-05-07T10:14:48Z</dcterms:modified>
</cp:coreProperties>
</file>